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300" r:id="rId6"/>
    <p:sldId id="293" r:id="rId7"/>
    <p:sldId id="308" r:id="rId8"/>
    <p:sldId id="309" r:id="rId9"/>
    <p:sldId id="305" r:id="rId10"/>
    <p:sldId id="317" r:id="rId11"/>
    <p:sldId id="307" r:id="rId12"/>
    <p:sldId id="314" r:id="rId13"/>
    <p:sldId id="318" r:id="rId14"/>
    <p:sldId id="315" r:id="rId15"/>
    <p:sldId id="319" r:id="rId16"/>
    <p:sldId id="316" r:id="rId17"/>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52"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3725" autoAdjust="0"/>
  </p:normalViewPr>
  <p:slideViewPr>
    <p:cSldViewPr snapToGrid="0">
      <p:cViewPr varScale="1">
        <p:scale>
          <a:sx n="78" d="100"/>
          <a:sy n="78" d="100"/>
        </p:scale>
        <p:origin x="878" y="67"/>
      </p:cViewPr>
      <p:guideLst>
        <p:guide orient="horz" pos="1752"/>
        <p:guide pos="384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0"/>
    </p:cViewPr>
  </p:sorterViewPr>
  <p:notesViewPr>
    <p:cSldViewPr snapToGrid="0" showGuides="1">
      <p:cViewPr varScale="1">
        <p:scale>
          <a:sx n="93" d="100"/>
          <a:sy n="93" d="100"/>
        </p:scale>
        <p:origin x="370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2B440F78-2C9E-4C7F-818C-B40BB19D3AB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fecha 2">
            <a:extLst>
              <a:ext uri="{FF2B5EF4-FFF2-40B4-BE49-F238E27FC236}">
                <a16:creationId xmlns:a16="http://schemas.microsoft.com/office/drawing/2014/main" id="{0ED3FB98-80B9-4155-809A-82659D34A01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050FBDFB-DBD9-44A1-864D-1687B0E817D2}" type="datetime1">
              <a:rPr lang="es-MX" smtClean="0"/>
              <a:t>25/11/2024</a:t>
            </a:fld>
            <a:endParaRPr lang="es-MX"/>
          </a:p>
        </p:txBody>
      </p:sp>
      <p:sp>
        <p:nvSpPr>
          <p:cNvPr id="4" name="Marcador de pie de página 3">
            <a:extLst>
              <a:ext uri="{FF2B5EF4-FFF2-40B4-BE49-F238E27FC236}">
                <a16:creationId xmlns:a16="http://schemas.microsoft.com/office/drawing/2014/main" id="{D8DEF847-3492-4888-9C23-1504238536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número de diapositiva 4">
            <a:extLst>
              <a:ext uri="{FF2B5EF4-FFF2-40B4-BE49-F238E27FC236}">
                <a16:creationId xmlns:a16="http://schemas.microsoft.com/office/drawing/2014/main" id="{D9E48C54-2332-4748-9C65-6A27E550C1F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F7F75FB2-D12E-4669-8522-D3E2C7E6DC97}" type="slidenum">
              <a:rPr lang="es-MX" smtClean="0"/>
              <a:t>‹Nº›</a:t>
            </a:fld>
            <a:endParaRPr lang="es-MX"/>
          </a:p>
        </p:txBody>
      </p:sp>
    </p:spTree>
    <p:extLst>
      <p:ext uri="{BB962C8B-B14F-4D97-AF65-F5344CB8AC3E}">
        <p14:creationId xmlns:p14="http://schemas.microsoft.com/office/powerpoint/2010/main" val="199699180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jpeg>
</file>

<file path=ppt/media/image21.JPG>
</file>

<file path=ppt/media/image22.JPG>
</file>

<file path=ppt/media/image23.jpg>
</file>

<file path=ppt/media/image24.jpg>
</file>

<file path=ppt/media/image25.png>
</file>

<file path=ppt/media/image26.png>
</file>

<file path=ppt/media/image27.jpg>
</file>

<file path=ppt/media/image28.jpg>
</file>

<file path=ppt/media/image29.png>
</file>

<file path=ppt/media/image3.png>
</file>

<file path=ppt/media/image30.png>
</file>

<file path=ppt/media/image31.jpg>
</file>

<file path=ppt/media/image4.jp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10CE59-D695-45B4-A7B1-3B4AC77166A9}" type="datetime1">
              <a:rPr lang="es-MX" smtClean="0"/>
              <a:pPr/>
              <a:t>25/11/2024</a:t>
            </a:fld>
            <a:endParaRPr lang="es-MX"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D18E0B9-48E4-499D-93B2-B07D00395BAC}" type="slidenum">
              <a:rPr lang="es-MX" noProof="0" smtClean="0"/>
              <a:t>‹Nº›</a:t>
            </a:fld>
            <a:endParaRPr lang="es-MX" noProof="0"/>
          </a:p>
        </p:txBody>
      </p:sp>
    </p:spTree>
    <p:extLst>
      <p:ext uri="{BB962C8B-B14F-4D97-AF65-F5344CB8AC3E}">
        <p14:creationId xmlns:p14="http://schemas.microsoft.com/office/powerpoint/2010/main" val="3914043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1</a:t>
            </a:fld>
            <a:endParaRPr lang="es-MX"/>
          </a:p>
        </p:txBody>
      </p:sp>
    </p:spTree>
    <p:extLst>
      <p:ext uri="{BB962C8B-B14F-4D97-AF65-F5344CB8AC3E}">
        <p14:creationId xmlns:p14="http://schemas.microsoft.com/office/powerpoint/2010/main" val="1511241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5952D1-A8FC-7C7C-D8F7-D7E3533B2860}"/>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41BB0DF5-87A8-BCE7-9FA6-89055F65E16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15176D4F-1BA4-5980-5BE7-930559305F19}"/>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90355FC7-05F3-3D51-BF2D-6EFAB6E18376}"/>
              </a:ext>
            </a:extLst>
          </p:cNvPr>
          <p:cNvSpPr>
            <a:spLocks noGrp="1"/>
          </p:cNvSpPr>
          <p:nvPr>
            <p:ph type="sldNum" sz="quarter" idx="5"/>
          </p:nvPr>
        </p:nvSpPr>
        <p:spPr/>
        <p:txBody>
          <a:bodyPr/>
          <a:lstStyle/>
          <a:p>
            <a:pPr rtl="0"/>
            <a:fld id="{8D18E0B9-48E4-499D-93B2-B07D00395BAC}" type="slidenum">
              <a:rPr lang="es-MX" smtClean="0"/>
              <a:t>10</a:t>
            </a:fld>
            <a:endParaRPr lang="es-MX"/>
          </a:p>
        </p:txBody>
      </p:sp>
    </p:spTree>
    <p:extLst>
      <p:ext uri="{BB962C8B-B14F-4D97-AF65-F5344CB8AC3E}">
        <p14:creationId xmlns:p14="http://schemas.microsoft.com/office/powerpoint/2010/main" val="790877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1E2010-62C8-E615-29A1-D9B98B99CAF1}"/>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6D2846AE-D5CC-1213-7EB8-88FA99F8A2A6}"/>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E0DE6D4F-56B4-0C69-FEDE-84F2310BB597}"/>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0D23173E-61D4-DE18-E8FA-9643711C8C9F}"/>
              </a:ext>
            </a:extLst>
          </p:cNvPr>
          <p:cNvSpPr>
            <a:spLocks noGrp="1"/>
          </p:cNvSpPr>
          <p:nvPr>
            <p:ph type="sldNum" sz="quarter" idx="5"/>
          </p:nvPr>
        </p:nvSpPr>
        <p:spPr/>
        <p:txBody>
          <a:bodyPr/>
          <a:lstStyle/>
          <a:p>
            <a:pPr rtl="0"/>
            <a:fld id="{8D18E0B9-48E4-499D-93B2-B07D00395BAC}" type="slidenum">
              <a:rPr lang="es-MX" smtClean="0"/>
              <a:t>11</a:t>
            </a:fld>
            <a:endParaRPr lang="es-MX"/>
          </a:p>
        </p:txBody>
      </p:sp>
    </p:spTree>
    <p:extLst>
      <p:ext uri="{BB962C8B-B14F-4D97-AF65-F5344CB8AC3E}">
        <p14:creationId xmlns:p14="http://schemas.microsoft.com/office/powerpoint/2010/main" val="27586263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9D5710-5A18-011B-DFFF-13DE56979AB7}"/>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F3410FE8-19D7-53F4-3671-B776105F7D4D}"/>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8BD2CC53-7036-FA4D-7151-2696B450EFA0}"/>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5BE4BEAF-4E6B-9D14-4EFC-7A23E999E699}"/>
              </a:ext>
            </a:extLst>
          </p:cNvPr>
          <p:cNvSpPr>
            <a:spLocks noGrp="1"/>
          </p:cNvSpPr>
          <p:nvPr>
            <p:ph type="sldNum" sz="quarter" idx="5"/>
          </p:nvPr>
        </p:nvSpPr>
        <p:spPr/>
        <p:txBody>
          <a:bodyPr/>
          <a:lstStyle/>
          <a:p>
            <a:pPr rtl="0"/>
            <a:fld id="{8D18E0B9-48E4-499D-93B2-B07D00395BAC}" type="slidenum">
              <a:rPr lang="es-MX" smtClean="0"/>
              <a:t>12</a:t>
            </a:fld>
            <a:endParaRPr lang="es-MX"/>
          </a:p>
        </p:txBody>
      </p:sp>
    </p:spTree>
    <p:extLst>
      <p:ext uri="{BB962C8B-B14F-4D97-AF65-F5344CB8AC3E}">
        <p14:creationId xmlns:p14="http://schemas.microsoft.com/office/powerpoint/2010/main" val="37349399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58128F-24BF-485C-A55E-4A2E862030C6}"/>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E8601242-5A75-2AB5-4322-AD32324213CB}"/>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534C8342-8E4D-3173-E571-0013B24F7970}"/>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5D576A98-D15E-2DF4-42B4-CEFC0C860E62}"/>
              </a:ext>
            </a:extLst>
          </p:cNvPr>
          <p:cNvSpPr>
            <a:spLocks noGrp="1"/>
          </p:cNvSpPr>
          <p:nvPr>
            <p:ph type="sldNum" sz="quarter" idx="5"/>
          </p:nvPr>
        </p:nvSpPr>
        <p:spPr/>
        <p:txBody>
          <a:bodyPr/>
          <a:lstStyle/>
          <a:p>
            <a:pPr rtl="0"/>
            <a:fld id="{8D18E0B9-48E4-499D-93B2-B07D00395BAC}" type="slidenum">
              <a:rPr lang="es-MX" smtClean="0"/>
              <a:t>13</a:t>
            </a:fld>
            <a:endParaRPr lang="es-MX"/>
          </a:p>
        </p:txBody>
      </p:sp>
    </p:spTree>
    <p:extLst>
      <p:ext uri="{BB962C8B-B14F-4D97-AF65-F5344CB8AC3E}">
        <p14:creationId xmlns:p14="http://schemas.microsoft.com/office/powerpoint/2010/main" val="2664532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2</a:t>
            </a:fld>
            <a:endParaRPr lang="es-MX"/>
          </a:p>
        </p:txBody>
      </p:sp>
    </p:spTree>
    <p:extLst>
      <p:ext uri="{BB962C8B-B14F-4D97-AF65-F5344CB8AC3E}">
        <p14:creationId xmlns:p14="http://schemas.microsoft.com/office/powerpoint/2010/main" val="3015922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3</a:t>
            </a:fld>
            <a:endParaRPr lang="es-MX"/>
          </a:p>
        </p:txBody>
      </p:sp>
    </p:spTree>
    <p:extLst>
      <p:ext uri="{BB962C8B-B14F-4D97-AF65-F5344CB8AC3E}">
        <p14:creationId xmlns:p14="http://schemas.microsoft.com/office/powerpoint/2010/main" val="33439524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4</a:t>
            </a:fld>
            <a:endParaRPr lang="es-MX"/>
          </a:p>
        </p:txBody>
      </p:sp>
    </p:spTree>
    <p:extLst>
      <p:ext uri="{BB962C8B-B14F-4D97-AF65-F5344CB8AC3E}">
        <p14:creationId xmlns:p14="http://schemas.microsoft.com/office/powerpoint/2010/main" val="355988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5</a:t>
            </a:fld>
            <a:endParaRPr lang="es-MX"/>
          </a:p>
        </p:txBody>
      </p:sp>
    </p:spTree>
    <p:extLst>
      <p:ext uri="{BB962C8B-B14F-4D97-AF65-F5344CB8AC3E}">
        <p14:creationId xmlns:p14="http://schemas.microsoft.com/office/powerpoint/2010/main" val="2017044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6</a:t>
            </a:fld>
            <a:endParaRPr lang="es-MX"/>
          </a:p>
        </p:txBody>
      </p:sp>
    </p:spTree>
    <p:extLst>
      <p:ext uri="{BB962C8B-B14F-4D97-AF65-F5344CB8AC3E}">
        <p14:creationId xmlns:p14="http://schemas.microsoft.com/office/powerpoint/2010/main" val="3996758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A0023D-F222-18E2-93AF-1DECEC2F4C4A}"/>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1705216A-22CA-D3C5-70BE-B831FEE48AB7}"/>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C22BDDBD-A47C-CCE4-85DB-D7C888FA1D06}"/>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D2747C14-4FB3-1648-3A60-7D40177EF575}"/>
              </a:ext>
            </a:extLst>
          </p:cNvPr>
          <p:cNvSpPr>
            <a:spLocks noGrp="1"/>
          </p:cNvSpPr>
          <p:nvPr>
            <p:ph type="sldNum" sz="quarter" idx="5"/>
          </p:nvPr>
        </p:nvSpPr>
        <p:spPr/>
        <p:txBody>
          <a:bodyPr/>
          <a:lstStyle/>
          <a:p>
            <a:pPr rtl="0"/>
            <a:fld id="{8D18E0B9-48E4-499D-93B2-B07D00395BAC}" type="slidenum">
              <a:rPr lang="es-MX" smtClean="0"/>
              <a:t>7</a:t>
            </a:fld>
            <a:endParaRPr lang="es-MX"/>
          </a:p>
        </p:txBody>
      </p:sp>
    </p:spTree>
    <p:extLst>
      <p:ext uri="{BB962C8B-B14F-4D97-AF65-F5344CB8AC3E}">
        <p14:creationId xmlns:p14="http://schemas.microsoft.com/office/powerpoint/2010/main" val="18172888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8D18E0B9-48E4-499D-93B2-B07D00395BAC}" type="slidenum">
              <a:rPr lang="es-MX" smtClean="0"/>
              <a:t>8</a:t>
            </a:fld>
            <a:endParaRPr lang="es-MX"/>
          </a:p>
        </p:txBody>
      </p:sp>
    </p:spTree>
    <p:extLst>
      <p:ext uri="{BB962C8B-B14F-4D97-AF65-F5344CB8AC3E}">
        <p14:creationId xmlns:p14="http://schemas.microsoft.com/office/powerpoint/2010/main" val="31042180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5096F4-1B4B-A352-AA2F-760ED6623723}"/>
            </a:ext>
          </a:extLst>
        </p:cNvPr>
        <p:cNvGrpSpPr/>
        <p:nvPr/>
      </p:nvGrpSpPr>
      <p:grpSpPr>
        <a:xfrm>
          <a:off x="0" y="0"/>
          <a:ext cx="0" cy="0"/>
          <a:chOff x="0" y="0"/>
          <a:chExt cx="0" cy="0"/>
        </a:xfrm>
      </p:grpSpPr>
      <p:sp>
        <p:nvSpPr>
          <p:cNvPr id="2" name="Marcador de imagen de diapositiva 1">
            <a:extLst>
              <a:ext uri="{FF2B5EF4-FFF2-40B4-BE49-F238E27FC236}">
                <a16:creationId xmlns:a16="http://schemas.microsoft.com/office/drawing/2014/main" id="{CA6428BF-FFA8-0781-36E8-E3E408AF8B5F}"/>
              </a:ext>
            </a:extLst>
          </p:cNvPr>
          <p:cNvSpPr>
            <a:spLocks noGrp="1" noRot="1" noChangeAspect="1"/>
          </p:cNvSpPr>
          <p:nvPr>
            <p:ph type="sldImg"/>
          </p:nvPr>
        </p:nvSpPr>
        <p:spPr/>
      </p:sp>
      <p:sp>
        <p:nvSpPr>
          <p:cNvPr id="3" name="Marcador de notas 2">
            <a:extLst>
              <a:ext uri="{FF2B5EF4-FFF2-40B4-BE49-F238E27FC236}">
                <a16:creationId xmlns:a16="http://schemas.microsoft.com/office/drawing/2014/main" id="{4675AF5C-F4D8-8A46-46CD-45E391C3EFFD}"/>
              </a:ext>
            </a:extLst>
          </p:cNvPr>
          <p:cNvSpPr>
            <a:spLocks noGrp="1"/>
          </p:cNvSpPr>
          <p:nvPr>
            <p:ph type="body" idx="1"/>
          </p:nvPr>
        </p:nvSpPr>
        <p:spPr/>
        <p:txBody>
          <a:bodyPr/>
          <a:lstStyle/>
          <a:p>
            <a:endParaRPr lang="es-MX"/>
          </a:p>
        </p:txBody>
      </p:sp>
      <p:sp>
        <p:nvSpPr>
          <p:cNvPr id="4" name="Marcador de número de diapositiva 3">
            <a:extLst>
              <a:ext uri="{FF2B5EF4-FFF2-40B4-BE49-F238E27FC236}">
                <a16:creationId xmlns:a16="http://schemas.microsoft.com/office/drawing/2014/main" id="{301C93EB-2C7E-C70D-B269-7D29CC4BE659}"/>
              </a:ext>
            </a:extLst>
          </p:cNvPr>
          <p:cNvSpPr>
            <a:spLocks noGrp="1"/>
          </p:cNvSpPr>
          <p:nvPr>
            <p:ph type="sldNum" sz="quarter" idx="5"/>
          </p:nvPr>
        </p:nvSpPr>
        <p:spPr/>
        <p:txBody>
          <a:bodyPr/>
          <a:lstStyle/>
          <a:p>
            <a:pPr rtl="0"/>
            <a:fld id="{8D18E0B9-48E4-499D-93B2-B07D00395BAC}" type="slidenum">
              <a:rPr lang="es-MX" smtClean="0"/>
              <a:t>9</a:t>
            </a:fld>
            <a:endParaRPr lang="es-MX"/>
          </a:p>
        </p:txBody>
      </p:sp>
    </p:spTree>
    <p:extLst>
      <p:ext uri="{BB962C8B-B14F-4D97-AF65-F5344CB8AC3E}">
        <p14:creationId xmlns:p14="http://schemas.microsoft.com/office/powerpoint/2010/main" val="9023996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AD3492AC-2023-4442-AF40-53B11C2EF8B5}"/>
              </a:ext>
            </a:extLst>
          </p:cNvPr>
          <p:cNvSpPr>
            <a:spLocks noGrp="1"/>
          </p:cNvSpPr>
          <p:nvPr>
            <p:ph type="pic" sz="quarter" idx="13"/>
          </p:nvPr>
        </p:nvSpPr>
        <p:spPr>
          <a:xfrm>
            <a:off x="458724" y="457200"/>
            <a:ext cx="11274552" cy="5943600"/>
          </a:xfrm>
          <a:solidFill>
            <a:schemeClr val="accent6"/>
          </a:solidFill>
        </p:spPr>
        <p:txBody>
          <a:bodyPr rtlCol="0"/>
          <a:lstStyle/>
          <a:p>
            <a:pPr rtl="0"/>
            <a:r>
              <a:rPr lang="es-ES" noProof="0"/>
              <a:t>Haga clic en el icono para agregar una imagen</a:t>
            </a:r>
            <a:endParaRPr lang="es-MX" noProof="0"/>
          </a:p>
        </p:txBody>
      </p:sp>
      <p:sp>
        <p:nvSpPr>
          <p:cNvPr id="2" name="Título 1">
            <a:extLst>
              <a:ext uri="{FF2B5EF4-FFF2-40B4-BE49-F238E27FC236}">
                <a16:creationId xmlns:a16="http://schemas.microsoft.com/office/drawing/2014/main" id="{6C25C416-A3A2-4CF9-9532-2C0BFB51CFDF}"/>
              </a:ext>
            </a:extLst>
          </p:cNvPr>
          <p:cNvSpPr>
            <a:spLocks noGrp="1"/>
          </p:cNvSpPr>
          <p:nvPr>
            <p:ph type="ctrTitle"/>
          </p:nvPr>
        </p:nvSpPr>
        <p:spPr>
          <a:xfrm>
            <a:off x="6145966" y="1008063"/>
            <a:ext cx="5120640" cy="2054388"/>
          </a:xfrm>
        </p:spPr>
        <p:txBody>
          <a:bodyPr rtlCol="0" anchor="b">
            <a:normAutofit/>
          </a:bodyPr>
          <a:lstStyle>
            <a:lvl1pPr algn="r">
              <a:defRPr sz="5400">
                <a:solidFill>
                  <a:schemeClr val="tx1">
                    <a:lumMod val="65000"/>
                    <a:lumOff val="35000"/>
                  </a:schemeClr>
                </a:solidFill>
              </a:defRPr>
            </a:lvl1pPr>
          </a:lstStyle>
          <a:p>
            <a:pPr rtl="0"/>
            <a:r>
              <a:rPr lang="es-ES" noProof="0"/>
              <a:t>Haga clic para modificar el estilo de título del patrón</a:t>
            </a:r>
            <a:endParaRPr lang="es-MX" noProof="0"/>
          </a:p>
        </p:txBody>
      </p:sp>
      <p:sp>
        <p:nvSpPr>
          <p:cNvPr id="3" name="Subtítulo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8098970" y="3105163"/>
            <a:ext cx="3167636" cy="647673"/>
          </a:xfrm>
        </p:spPr>
        <p:txBody>
          <a:bodyPr rtlCol="0">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Haga clic para editar el estilo de subtítulo del patrón</a:t>
            </a:r>
          </a:p>
        </p:txBody>
      </p:sp>
      <p:sp>
        <p:nvSpPr>
          <p:cNvPr id="4" name="Marcador de fecha 3">
            <a:extLst>
              <a:ext uri="{FF2B5EF4-FFF2-40B4-BE49-F238E27FC236}">
                <a16:creationId xmlns:a16="http://schemas.microsoft.com/office/drawing/2014/main" id="{74D64503-659B-472D-ABF8-01D077EB0D83}"/>
              </a:ext>
            </a:extLst>
          </p:cNvPr>
          <p:cNvSpPr>
            <a:spLocks noGrp="1"/>
          </p:cNvSpPr>
          <p:nvPr>
            <p:ph type="dt" sz="half" idx="10"/>
          </p:nvPr>
        </p:nvSpPr>
        <p:spPr/>
        <p:txBody>
          <a:bodyPr rtlCol="0"/>
          <a:lstStyle/>
          <a:p>
            <a:pPr rtl="0"/>
            <a:r>
              <a:rPr lang="es-MX" noProof="0"/>
              <a:t>20XX</a:t>
            </a:r>
          </a:p>
        </p:txBody>
      </p:sp>
      <p:sp>
        <p:nvSpPr>
          <p:cNvPr id="5" name="Marcador de pie de página 4">
            <a:extLst>
              <a:ext uri="{FF2B5EF4-FFF2-40B4-BE49-F238E27FC236}">
                <a16:creationId xmlns:a16="http://schemas.microsoft.com/office/drawing/2014/main" id="{FE209C12-0CED-4CD5-B463-885A793CC25E}"/>
              </a:ext>
            </a:extLst>
          </p:cNvPr>
          <p:cNvSpPr>
            <a:spLocks noGrp="1"/>
          </p:cNvSpPr>
          <p:nvPr>
            <p:ph type="ftr" sz="quarter" idx="11"/>
          </p:nvPr>
        </p:nvSpPr>
        <p:spPr/>
        <p:txBody>
          <a:bodyPr rtlCol="0"/>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1A8F03DA-3AA9-44AC-8E2B-D53B8EBEA402}"/>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formación general del merca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D6B45A-9FA0-4D2A-8BEF-4709BD5C14CA}"/>
              </a:ext>
            </a:extLst>
          </p:cNvPr>
          <p:cNvSpPr>
            <a:spLocks noGrp="1"/>
          </p:cNvSpPr>
          <p:nvPr>
            <p:ph type="title"/>
          </p:nvPr>
        </p:nvSpPr>
        <p:spPr/>
        <p:txBody>
          <a:bodyPr rtlCol="0"/>
          <a:lstStyle>
            <a:lvl1pPr algn="ct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C06C6CB5-A7CF-4AA0-8E61-3C46EFA04157}"/>
              </a:ext>
              <a:ext uri="{C183D7F6-B498-43B3-948B-1728B52AA6E4}">
                <adec:decorative xmlns:adec="http://schemas.microsoft.com/office/drawing/2017/decorative" val="1"/>
              </a:ext>
            </a:extLst>
          </p:cNvPr>
          <p:cNvSpPr>
            <a:spLocks noGrp="1"/>
          </p:cNvSpPr>
          <p:nvPr>
            <p:ph type="pic" sz="quarter" idx="23" hasCustomPrompt="1"/>
          </p:nvPr>
        </p:nvSpPr>
        <p:spPr>
          <a:xfrm>
            <a:off x="1524" y="4572000"/>
            <a:ext cx="12188952" cy="2286000"/>
          </a:xfrm>
          <a:solidFill>
            <a:schemeClr val="accent6"/>
          </a:solidFill>
        </p:spPr>
        <p:txBody>
          <a:bodyPr rtlCol="0" anchor="b"/>
          <a:lstStyle>
            <a:lvl1pPr marL="0" indent="0">
              <a:buNone/>
              <a:defRPr/>
            </a:lvl1pPr>
          </a:lstStyle>
          <a:p>
            <a:pPr rtl="0"/>
            <a:r>
              <a:rPr lang="es-MX" noProof="0"/>
              <a:t>Haz clic para agregar una imagen</a:t>
            </a:r>
          </a:p>
        </p:txBody>
      </p:sp>
      <p:sp>
        <p:nvSpPr>
          <p:cNvPr id="15" name="Marcador de posición de texto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58305" y="1696389"/>
            <a:ext cx="3210331" cy="3647605"/>
          </a:xfrm>
          <a:solidFill>
            <a:schemeClr val="bg1"/>
          </a:solidFill>
          <a:ln w="12700">
            <a:solidFill>
              <a:schemeClr val="tx2">
                <a:lumMod val="20000"/>
                <a:lumOff val="80000"/>
              </a:schemeClr>
            </a:solidFill>
          </a:ln>
        </p:spPr>
        <p:txBody>
          <a:bodyPr lIns="91440" tIns="457200" rtlCol="0">
            <a:noAutofit/>
          </a:bodyPr>
          <a:lstStyle>
            <a:lvl1pPr marL="0" indent="0" algn="ctr">
              <a:buNone/>
              <a:defRPr sz="3200" b="0">
                <a:solidFill>
                  <a:schemeClr val="accent4"/>
                </a:solidFill>
                <a:latin typeface="+mj-lt"/>
              </a:defRPr>
            </a:lvl1pPr>
          </a:lstStyle>
          <a:p>
            <a:pPr lvl="0" rtl="0"/>
            <a:r>
              <a:rPr lang="es-MX" noProof="0"/>
              <a:t>Subtítulo</a:t>
            </a:r>
          </a:p>
        </p:txBody>
      </p:sp>
      <p:sp>
        <p:nvSpPr>
          <p:cNvPr id="17" name="Marcador de texto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2750695"/>
            <a:ext cx="2743200" cy="2465883"/>
          </a:xfrm>
        </p:spPr>
        <p:txBody>
          <a:bodyPr rtlCol="0">
            <a:normAutofit/>
          </a:bodyPr>
          <a:lstStyle>
            <a:lvl1pPr marL="0" indent="0" algn="ctr">
              <a:buFont typeface="Arial" panose="020B0604020202020204" pitchFamily="34" charset="0"/>
              <a:buNone/>
              <a:defRPr sz="1400">
                <a:solidFill>
                  <a:schemeClr val="tx1"/>
                </a:solidFill>
              </a:defRPr>
            </a:lvl1pPr>
          </a:lstStyle>
          <a:p>
            <a:pPr lvl="0" rtl="0"/>
            <a:r>
              <a:rPr lang="es-MX" noProof="0"/>
              <a:t>Haga clic para agregar texto</a:t>
            </a:r>
          </a:p>
        </p:txBody>
      </p:sp>
      <p:sp>
        <p:nvSpPr>
          <p:cNvPr id="3" name="Marcador de fecha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lvl1pPr>
              <a:defRPr>
                <a:solidFill>
                  <a:schemeClr val="bg1"/>
                </a:solidFill>
              </a:defRPr>
            </a:lvl1pPr>
          </a:lstStyle>
          <a:p>
            <a:pPr rtl="0"/>
            <a:r>
              <a:rPr lang="es-MX" noProof="0"/>
              <a:t>20XX</a:t>
            </a:r>
          </a:p>
        </p:txBody>
      </p:sp>
      <p:sp>
        <p:nvSpPr>
          <p:cNvPr id="16" name="Marcador de texto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516628" y="1696389"/>
            <a:ext cx="3209544" cy="3648456"/>
          </a:xfrm>
          <a:solidFill>
            <a:schemeClr val="bg1"/>
          </a:solidFill>
          <a:ln w="12700">
            <a:solidFill>
              <a:schemeClr val="tx2">
                <a:lumMod val="20000"/>
                <a:lumOff val="80000"/>
              </a:schemeClr>
            </a:solidFill>
          </a:ln>
        </p:spPr>
        <p:txBody>
          <a:bodyPr tIns="457200" rtlCol="0">
            <a:noAutofit/>
          </a:bodyPr>
          <a:lstStyle>
            <a:lvl1pPr marL="0" indent="0" algn="ctr">
              <a:buNone/>
              <a:defRPr sz="3200" b="0">
                <a:solidFill>
                  <a:schemeClr val="accent4"/>
                </a:solidFill>
                <a:latin typeface="+mj-lt"/>
              </a:defRPr>
            </a:lvl1pPr>
          </a:lstStyle>
          <a:p>
            <a:pPr lvl="0" rtl="0"/>
            <a:r>
              <a:rPr lang="es-MX" noProof="0"/>
              <a:t>Subtítulo</a:t>
            </a:r>
          </a:p>
        </p:txBody>
      </p:sp>
      <p:sp>
        <p:nvSpPr>
          <p:cNvPr id="18" name="Marcador de texto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765548" y="2750695"/>
            <a:ext cx="2743200" cy="2465883"/>
          </a:xfrm>
        </p:spPr>
        <p:txBody>
          <a:bodyPr rtlCol="0">
            <a:normAutofit/>
          </a:bodyPr>
          <a:lstStyle>
            <a:lvl1pPr marL="0" indent="0" algn="ctr">
              <a:buFont typeface="Arial" panose="020B0604020202020204" pitchFamily="34" charset="0"/>
              <a:buNone/>
              <a:defRPr sz="1400">
                <a:solidFill>
                  <a:schemeClr val="tx1"/>
                </a:solidFill>
              </a:defRPr>
            </a:lvl1pPr>
          </a:lstStyle>
          <a:p>
            <a:pPr lvl="0" rtl="0"/>
            <a:r>
              <a:rPr lang="es-MX" noProof="0"/>
              <a:t>Haga clic para agregar texto</a:t>
            </a:r>
          </a:p>
        </p:txBody>
      </p:sp>
      <p:sp>
        <p:nvSpPr>
          <p:cNvPr id="4" name="Marcador de pie de página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lvl1pPr>
              <a:defRPr>
                <a:solidFill>
                  <a:schemeClr val="bg1"/>
                </a:solidFill>
              </a:defRPr>
            </a:lvl1pPr>
          </a:lstStyle>
          <a:p>
            <a:pPr rtl="0"/>
            <a:r>
              <a:rPr lang="es-MX" noProof="0"/>
              <a:t>Título de la presentación de lanzamiento</a:t>
            </a:r>
          </a:p>
        </p:txBody>
      </p:sp>
      <p:sp>
        <p:nvSpPr>
          <p:cNvPr id="20" name="Marcador de texto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48764" y="1696389"/>
            <a:ext cx="3209544" cy="3648456"/>
          </a:xfrm>
          <a:solidFill>
            <a:schemeClr val="bg1"/>
          </a:solidFill>
          <a:ln w="12700">
            <a:solidFill>
              <a:schemeClr val="tx2">
                <a:lumMod val="20000"/>
                <a:lumOff val="80000"/>
              </a:schemeClr>
            </a:solidFill>
          </a:ln>
        </p:spPr>
        <p:txBody>
          <a:bodyPr tIns="457200" rtlCol="0">
            <a:noAutofit/>
          </a:bodyPr>
          <a:lstStyle>
            <a:lvl1pPr marL="0" indent="0" algn="ctr">
              <a:buNone/>
              <a:defRPr sz="3200" b="0">
                <a:solidFill>
                  <a:schemeClr val="accent4"/>
                </a:solidFill>
                <a:latin typeface="+mj-lt"/>
              </a:defRPr>
            </a:lvl1pPr>
          </a:lstStyle>
          <a:p>
            <a:pPr lvl="0" rtl="0"/>
            <a:r>
              <a:rPr lang="es-MX" noProof="0"/>
              <a:t>Subtítulo</a:t>
            </a:r>
          </a:p>
        </p:txBody>
      </p:sp>
      <p:sp>
        <p:nvSpPr>
          <p:cNvPr id="21" name="Marcador de texto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377130" y="2750695"/>
            <a:ext cx="2743200" cy="2465883"/>
          </a:xfrm>
        </p:spPr>
        <p:txBody>
          <a:bodyPr rtlCol="0">
            <a:normAutofit/>
          </a:bodyPr>
          <a:lstStyle>
            <a:lvl1pPr marL="0" indent="0" algn="ctr">
              <a:buFont typeface="Arial" panose="020B0604020202020204" pitchFamily="34" charset="0"/>
              <a:buNone/>
              <a:defRPr sz="1400">
                <a:solidFill>
                  <a:schemeClr val="tx1"/>
                </a:solidFill>
              </a:defRPr>
            </a:lvl1pPr>
          </a:lstStyle>
          <a:p>
            <a:pPr lvl="0" rtl="0"/>
            <a:r>
              <a:rPr lang="es-MX" noProof="0"/>
              <a:t>Haz clic para agregar texto</a:t>
            </a:r>
          </a:p>
        </p:txBody>
      </p:sp>
      <p:sp>
        <p:nvSpPr>
          <p:cNvPr id="5" name="Marcador de posición de número de diapositiva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lvl1pPr>
              <a:defRPr>
                <a:solidFill>
                  <a:schemeClr val="bg1"/>
                </a:solidFill>
              </a:defRPr>
            </a:lvl1pPr>
          </a:lstStyle>
          <a:p>
            <a:pPr rtl="0"/>
            <a:fld id="{B5CEABB6-07DC-46E8-9B57-56EC44A396E5}" type="slidenum">
              <a:rPr lang="es-MX" noProof="0" smtClean="0"/>
              <a:pPr rtl="0"/>
              <a:t>‹Nº›</a:t>
            </a:fld>
            <a:endParaRPr lang="es-MX" noProof="0"/>
          </a:p>
        </p:txBody>
      </p:sp>
    </p:spTree>
    <p:extLst>
      <p:ext uri="{BB962C8B-B14F-4D97-AF65-F5344CB8AC3E}">
        <p14:creationId xmlns:p14="http://schemas.microsoft.com/office/powerpoint/2010/main" val="3072585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ativa de mercados">
    <p:spTree>
      <p:nvGrpSpPr>
        <p:cNvPr id="1" name=""/>
        <p:cNvGrpSpPr/>
        <p:nvPr/>
      </p:nvGrpSpPr>
      <p:grpSpPr>
        <a:xfrm>
          <a:off x="0" y="0"/>
          <a:ext cx="0" cy="0"/>
          <a:chOff x="0" y="0"/>
          <a:chExt cx="0" cy="0"/>
        </a:xfrm>
      </p:grpSpPr>
      <p:sp>
        <p:nvSpPr>
          <p:cNvPr id="16" name="Marcador de posición de texto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466593" y="2207455"/>
            <a:ext cx="1351811" cy="1097280"/>
          </a:xfrm>
          <a:prstGeom prst="rect">
            <a:avLst/>
          </a:prstGeom>
          <a:noFill/>
          <a:ln>
            <a:solidFill>
              <a:schemeClr val="accent2"/>
            </a:solidFill>
          </a:ln>
        </p:spPr>
        <p:txBody>
          <a:bodyPr rtlCol="0"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s-MX" noProof="0"/>
              <a:t>1</a:t>
            </a:r>
          </a:p>
        </p:txBody>
      </p:sp>
      <p:sp>
        <p:nvSpPr>
          <p:cNvPr id="22" name="Marcador de posición de texto 3">
            <a:extLst>
              <a:ext uri="{FF2B5EF4-FFF2-40B4-BE49-F238E27FC236}">
                <a16:creationId xmlns:a16="http://schemas.microsoft.com/office/drawing/2014/main" id="{98516B14-EF29-444F-82DA-19F5011C7DD4}"/>
              </a:ext>
            </a:extLst>
          </p:cNvPr>
          <p:cNvSpPr>
            <a:spLocks noGrp="1"/>
          </p:cNvSpPr>
          <p:nvPr>
            <p:ph type="body" sz="quarter" idx="34" hasCustomPrompt="1"/>
          </p:nvPr>
        </p:nvSpPr>
        <p:spPr>
          <a:xfrm>
            <a:off x="2466592" y="3559605"/>
            <a:ext cx="1353313" cy="1097280"/>
          </a:xfrm>
          <a:prstGeom prst="rect">
            <a:avLst/>
          </a:prstGeom>
          <a:noFill/>
          <a:ln>
            <a:solidFill>
              <a:schemeClr val="accent2"/>
            </a:solidFill>
          </a:ln>
        </p:spPr>
        <p:txBody>
          <a:bodyPr rtlCol="0"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s-MX" noProof="0"/>
              <a:t>2</a:t>
            </a:r>
          </a:p>
        </p:txBody>
      </p:sp>
      <p:sp>
        <p:nvSpPr>
          <p:cNvPr id="23" name="Marcador de posición de texto 3">
            <a:extLst>
              <a:ext uri="{FF2B5EF4-FFF2-40B4-BE49-F238E27FC236}">
                <a16:creationId xmlns:a16="http://schemas.microsoft.com/office/drawing/2014/main" id="{BFDD67D8-D69E-405B-825C-A9AF88C1A80A}"/>
              </a:ext>
            </a:extLst>
          </p:cNvPr>
          <p:cNvSpPr>
            <a:spLocks noGrp="1"/>
          </p:cNvSpPr>
          <p:nvPr>
            <p:ph type="body" sz="quarter" idx="35" hasCustomPrompt="1"/>
          </p:nvPr>
        </p:nvSpPr>
        <p:spPr>
          <a:xfrm>
            <a:off x="2466592" y="4905756"/>
            <a:ext cx="1353314" cy="1097280"/>
          </a:xfrm>
          <a:prstGeom prst="rect">
            <a:avLst/>
          </a:prstGeom>
          <a:noFill/>
          <a:ln>
            <a:solidFill>
              <a:schemeClr val="accent2"/>
            </a:solidFill>
          </a:ln>
        </p:spPr>
        <p:txBody>
          <a:bodyPr rtlCol="0" anchor="ctr" anchorCtr="1">
            <a:normAutofit/>
          </a:bodyPr>
          <a:lstStyle>
            <a:lvl1pPr marL="0" indent="0" algn="ctr">
              <a:spcBef>
                <a:spcPts val="0"/>
              </a:spcBef>
              <a:spcAft>
                <a:spcPts val="0"/>
              </a:spcAft>
              <a:buNone/>
              <a:defRPr sz="40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es-MX" noProof="0"/>
              <a:t>3</a:t>
            </a:r>
          </a:p>
        </p:txBody>
      </p:sp>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a:solidFill>
                  <a:schemeClr val="tx1">
                    <a:lumMod val="50000"/>
                    <a:lumOff val="50000"/>
                  </a:schemeClr>
                </a:solidFill>
              </a:defRPr>
            </a:lvl1pPr>
          </a:lstStyle>
          <a:p>
            <a:pPr rtl="0"/>
            <a:r>
              <a:rPr lang="es-MX" noProof="0"/>
              <a:t>Haz clic para modificar el estilo de título del patrón</a:t>
            </a:r>
          </a:p>
        </p:txBody>
      </p:sp>
      <p:sp>
        <p:nvSpPr>
          <p:cNvPr id="9" name="Marcador de posición de imagen 8">
            <a:extLst>
              <a:ext uri="{FF2B5EF4-FFF2-40B4-BE49-F238E27FC236}">
                <a16:creationId xmlns:a16="http://schemas.microsoft.com/office/drawing/2014/main" id="{E3354A33-C884-44F0-A320-DF2EBA500D10}"/>
              </a:ext>
            </a:extLst>
          </p:cNvPr>
          <p:cNvSpPr>
            <a:spLocks noGrp="1"/>
          </p:cNvSpPr>
          <p:nvPr>
            <p:ph type="pic" sz="quarter" idx="36"/>
          </p:nvPr>
        </p:nvSpPr>
        <p:spPr>
          <a:xfrm>
            <a:off x="1371600" y="2202883"/>
            <a:ext cx="1106424" cy="1106424"/>
          </a:xfrm>
          <a:solidFill>
            <a:schemeClr val="accent6"/>
          </a:solidFill>
        </p:spPr>
        <p:txBody>
          <a:bodyPr rtlCol="0">
            <a:normAutofit/>
          </a:bodyPr>
          <a:lstStyle>
            <a:lvl1pPr>
              <a:defRPr sz="1600"/>
            </a:lvl1pPr>
          </a:lstStyle>
          <a:p>
            <a:pPr rtl="0"/>
            <a:r>
              <a:rPr lang="es-ES" noProof="0"/>
              <a:t>Haga clic en el icono para agregar una imagen</a:t>
            </a:r>
            <a:endParaRPr lang="es-MX" noProof="0"/>
          </a:p>
        </p:txBody>
      </p:sp>
      <p:sp>
        <p:nvSpPr>
          <p:cNvPr id="28" name="Marcador de posición de imagen 8">
            <a:extLst>
              <a:ext uri="{FF2B5EF4-FFF2-40B4-BE49-F238E27FC236}">
                <a16:creationId xmlns:a16="http://schemas.microsoft.com/office/drawing/2014/main" id="{7AF29B8F-D39A-4F3A-909A-9D298FB7224E}"/>
              </a:ext>
            </a:extLst>
          </p:cNvPr>
          <p:cNvSpPr>
            <a:spLocks noGrp="1"/>
          </p:cNvSpPr>
          <p:nvPr>
            <p:ph type="pic" sz="quarter" idx="39"/>
          </p:nvPr>
        </p:nvSpPr>
        <p:spPr>
          <a:xfrm>
            <a:off x="1371600" y="3555033"/>
            <a:ext cx="1106424" cy="1106424"/>
          </a:xfrm>
          <a:solidFill>
            <a:schemeClr val="accent6"/>
          </a:solidFill>
        </p:spPr>
        <p:txBody>
          <a:bodyPr rtlCol="0">
            <a:normAutofit/>
          </a:bodyPr>
          <a:lstStyle>
            <a:lvl1pPr>
              <a:defRPr sz="1600"/>
            </a:lvl1pPr>
          </a:lstStyle>
          <a:p>
            <a:pPr rtl="0"/>
            <a:r>
              <a:rPr lang="es-ES" noProof="0"/>
              <a:t>Haga clic en el icono para agregar una imagen</a:t>
            </a:r>
            <a:endParaRPr lang="es-MX" noProof="0"/>
          </a:p>
        </p:txBody>
      </p:sp>
      <p:sp>
        <p:nvSpPr>
          <p:cNvPr id="31" name="Marcador de posición de imagen 8">
            <a:extLst>
              <a:ext uri="{FF2B5EF4-FFF2-40B4-BE49-F238E27FC236}">
                <a16:creationId xmlns:a16="http://schemas.microsoft.com/office/drawing/2014/main" id="{83A1C8AA-5F7D-4C12-9724-97F4B72D8A78}"/>
              </a:ext>
            </a:extLst>
          </p:cNvPr>
          <p:cNvSpPr>
            <a:spLocks noGrp="1"/>
          </p:cNvSpPr>
          <p:nvPr>
            <p:ph type="pic" sz="quarter" idx="42"/>
          </p:nvPr>
        </p:nvSpPr>
        <p:spPr>
          <a:xfrm>
            <a:off x="1371600" y="4901184"/>
            <a:ext cx="1106424" cy="1106424"/>
          </a:xfrm>
          <a:solidFill>
            <a:schemeClr val="accent6"/>
          </a:solidFill>
        </p:spPr>
        <p:txBody>
          <a:bodyPr rtlCol="0">
            <a:normAutofit/>
          </a:bodyPr>
          <a:lstStyle>
            <a:lvl1pPr>
              <a:defRPr sz="1600"/>
            </a:lvl1pPr>
          </a:lstStyle>
          <a:p>
            <a:pPr rtl="0"/>
            <a:r>
              <a:rPr lang="es-ES" noProof="0"/>
              <a:t>Haga clic en el icono para agregar una imagen</a:t>
            </a:r>
            <a:endParaRPr lang="es-MX" noProof="0"/>
          </a:p>
        </p:txBody>
      </p:sp>
      <p:sp>
        <p:nvSpPr>
          <p:cNvPr id="14" name="Marcador de posición de texto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3813048" y="220745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es-MX" noProof="0"/>
              <a:t>Encabezado de sección</a:t>
            </a:r>
          </a:p>
        </p:txBody>
      </p:sp>
      <p:sp>
        <p:nvSpPr>
          <p:cNvPr id="24" name="Marcador de posición de texto 9">
            <a:extLst>
              <a:ext uri="{FF2B5EF4-FFF2-40B4-BE49-F238E27FC236}">
                <a16:creationId xmlns:a16="http://schemas.microsoft.com/office/drawing/2014/main" id="{4ADD189D-5EFF-456A-9AEB-E8DB34527420}"/>
              </a:ext>
            </a:extLst>
          </p:cNvPr>
          <p:cNvSpPr>
            <a:spLocks noGrp="1"/>
          </p:cNvSpPr>
          <p:nvPr>
            <p:ph type="body" sz="quarter" idx="37" hasCustomPrompt="1"/>
          </p:nvPr>
        </p:nvSpPr>
        <p:spPr>
          <a:xfrm>
            <a:off x="3813048" y="3559605"/>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es-MX" noProof="0"/>
              <a:t>Encabezado de sección</a:t>
            </a:r>
          </a:p>
        </p:txBody>
      </p:sp>
      <p:sp>
        <p:nvSpPr>
          <p:cNvPr id="29" name="Marcador de posición de texto 9">
            <a:extLst>
              <a:ext uri="{FF2B5EF4-FFF2-40B4-BE49-F238E27FC236}">
                <a16:creationId xmlns:a16="http://schemas.microsoft.com/office/drawing/2014/main" id="{53862BA6-E42C-4C58-871B-8705122D6689}"/>
              </a:ext>
            </a:extLst>
          </p:cNvPr>
          <p:cNvSpPr>
            <a:spLocks noGrp="1"/>
          </p:cNvSpPr>
          <p:nvPr>
            <p:ph type="body" sz="quarter" idx="40" hasCustomPrompt="1"/>
          </p:nvPr>
        </p:nvSpPr>
        <p:spPr>
          <a:xfrm>
            <a:off x="3813048" y="4905756"/>
            <a:ext cx="3657600" cy="1097280"/>
          </a:xfrm>
          <a:prstGeom prst="rect">
            <a:avLst/>
          </a:prstGeom>
          <a:solidFill>
            <a:schemeClr val="accent3"/>
          </a:solidFill>
          <a:ln>
            <a:solidFill>
              <a:schemeClr val="accent3"/>
            </a:solidFill>
          </a:ln>
        </p:spPr>
        <p:txBody>
          <a:bodyPr vert="horz" lIns="0" tIns="0" rIns="0" bIns="0" rtlCol="0" anchor="ctr">
            <a:noAutofit/>
          </a:bodyPr>
          <a:lstStyle>
            <a:lvl1pPr marL="0" indent="0" algn="ctr">
              <a:buNone/>
              <a:defRPr lang="en-ZA" sz="1800" dirty="0">
                <a:solidFill>
                  <a:schemeClr val="tx1"/>
                </a:solidFill>
              </a:defRPr>
            </a:lvl1pPr>
          </a:lstStyle>
          <a:p>
            <a:pPr marL="266700" lvl="0" indent="-266700" algn="ctr" rtl="0"/>
            <a:r>
              <a:rPr lang="es-MX" noProof="0"/>
              <a:t>Encabezado de sección</a:t>
            </a:r>
          </a:p>
        </p:txBody>
      </p:sp>
      <p:sp>
        <p:nvSpPr>
          <p:cNvPr id="19" name="Marcador de contenido 3">
            <a:extLst>
              <a:ext uri="{FF2B5EF4-FFF2-40B4-BE49-F238E27FC236}">
                <a16:creationId xmlns:a16="http://schemas.microsoft.com/office/drawing/2014/main" id="{B1F9D630-F36F-43B5-B6A8-62245E084CAB}"/>
              </a:ext>
            </a:extLst>
          </p:cNvPr>
          <p:cNvSpPr>
            <a:spLocks noGrp="1"/>
          </p:cNvSpPr>
          <p:nvPr>
            <p:ph sz="half" idx="2" hasCustomPrompt="1"/>
          </p:nvPr>
        </p:nvSpPr>
        <p:spPr>
          <a:xfrm>
            <a:off x="7470648" y="2207455"/>
            <a:ext cx="3657600" cy="1097280"/>
          </a:xfrm>
          <a:solidFill>
            <a:schemeClr val="accent3">
              <a:alpha val="50000"/>
            </a:schemeClr>
          </a:solidFill>
          <a:ln>
            <a:solidFill>
              <a:schemeClr val="accent3">
                <a:alpha val="50000"/>
              </a:schemeClr>
            </a:solidFill>
          </a:ln>
        </p:spPr>
        <p:txBody>
          <a:bodyPr rtlCol="0"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rtl="0"/>
            <a:r>
              <a:rPr lang="es-MX" noProof="0"/>
              <a:t>Descripción de la sección</a:t>
            </a:r>
          </a:p>
        </p:txBody>
      </p:sp>
      <p:sp>
        <p:nvSpPr>
          <p:cNvPr id="27" name="Marcador de contenido 3">
            <a:extLst>
              <a:ext uri="{FF2B5EF4-FFF2-40B4-BE49-F238E27FC236}">
                <a16:creationId xmlns:a16="http://schemas.microsoft.com/office/drawing/2014/main" id="{C670C5D6-AD2E-415C-BAFE-A8239C15159E}"/>
              </a:ext>
            </a:extLst>
          </p:cNvPr>
          <p:cNvSpPr>
            <a:spLocks noGrp="1"/>
          </p:cNvSpPr>
          <p:nvPr>
            <p:ph sz="half" idx="38" hasCustomPrompt="1"/>
          </p:nvPr>
        </p:nvSpPr>
        <p:spPr>
          <a:xfrm>
            <a:off x="7470648" y="3559605"/>
            <a:ext cx="3657600" cy="1097280"/>
          </a:xfrm>
          <a:solidFill>
            <a:schemeClr val="accent3">
              <a:alpha val="50000"/>
            </a:schemeClr>
          </a:solidFill>
          <a:ln>
            <a:solidFill>
              <a:schemeClr val="accent3">
                <a:alpha val="50000"/>
              </a:schemeClr>
            </a:solidFill>
          </a:ln>
        </p:spPr>
        <p:txBody>
          <a:bodyPr rtlCol="0"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rtl="0"/>
            <a:r>
              <a:rPr lang="es-MX" noProof="0"/>
              <a:t>Descripción de la sección</a:t>
            </a:r>
          </a:p>
        </p:txBody>
      </p:sp>
      <p:sp>
        <p:nvSpPr>
          <p:cNvPr id="30" name="Marcador de contenido 3">
            <a:extLst>
              <a:ext uri="{FF2B5EF4-FFF2-40B4-BE49-F238E27FC236}">
                <a16:creationId xmlns:a16="http://schemas.microsoft.com/office/drawing/2014/main" id="{26DDBF97-B5FA-415C-9E0D-A4A556C40805}"/>
              </a:ext>
            </a:extLst>
          </p:cNvPr>
          <p:cNvSpPr>
            <a:spLocks noGrp="1"/>
          </p:cNvSpPr>
          <p:nvPr>
            <p:ph sz="half" idx="41" hasCustomPrompt="1"/>
          </p:nvPr>
        </p:nvSpPr>
        <p:spPr>
          <a:xfrm>
            <a:off x="7470648" y="4905756"/>
            <a:ext cx="3657600" cy="1097280"/>
          </a:xfrm>
          <a:solidFill>
            <a:schemeClr val="accent3">
              <a:alpha val="50000"/>
            </a:schemeClr>
          </a:solidFill>
          <a:ln>
            <a:solidFill>
              <a:schemeClr val="accent3">
                <a:alpha val="50000"/>
              </a:schemeClr>
            </a:solidFill>
          </a:ln>
        </p:spPr>
        <p:txBody>
          <a:bodyPr rtlCol="0" anchor="ctr" anchorCtr="0">
            <a:normAutofit/>
          </a:bodyPr>
          <a:lstStyle>
            <a:lvl1pPr marL="0" indent="0" algn="ctr">
              <a:buFont typeface="Arial" panose="020B0604020202020204" pitchFamily="34" charset="0"/>
              <a:buNone/>
              <a:defRPr sz="1800">
                <a:solidFill>
                  <a:schemeClr val="tx1">
                    <a:lumMod val="85000"/>
                    <a:lumOff val="15000"/>
                  </a:schemeClr>
                </a:solidFill>
              </a:defRPr>
            </a:lvl1pPr>
          </a:lstStyle>
          <a:p>
            <a:pPr lvl="0" rtl="0"/>
            <a:r>
              <a:rPr lang="es-MX" noProof="0"/>
              <a:t>Descripción de la sección</a:t>
            </a:r>
          </a:p>
        </p:txBody>
      </p:sp>
      <p:sp>
        <p:nvSpPr>
          <p:cNvPr id="17" name="Marcador de fecha 1">
            <a:extLst>
              <a:ext uri="{FF2B5EF4-FFF2-40B4-BE49-F238E27FC236}">
                <a16:creationId xmlns:a16="http://schemas.microsoft.com/office/drawing/2014/main" id="{8408DD66-4FD2-41B2-AD2E-24ADA0398198}"/>
              </a:ext>
            </a:extLst>
          </p:cNvPr>
          <p:cNvSpPr>
            <a:spLocks noGrp="1"/>
          </p:cNvSpPr>
          <p:nvPr>
            <p:ph type="dt" sz="half" idx="43"/>
          </p:nvPr>
        </p:nvSpPr>
        <p:spPr>
          <a:xfrm>
            <a:off x="838200" y="6356350"/>
            <a:ext cx="2743200" cy="365125"/>
          </a:xfrm>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es-MX" noProof="0" smtClean="0"/>
              <a:pPr rtl="0"/>
              <a:t>‹Nº›</a:t>
            </a:fld>
            <a:endParaRPr lang="es-MX" noProof="0"/>
          </a:p>
        </p:txBody>
      </p:sp>
    </p:spTree>
    <p:extLst>
      <p:ext uri="{BB962C8B-B14F-4D97-AF65-F5344CB8AC3E}">
        <p14:creationId xmlns:p14="http://schemas.microsoft.com/office/powerpoint/2010/main" val="321540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adrante">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a:solidFill>
                  <a:schemeClr val="tx1">
                    <a:lumMod val="50000"/>
                    <a:lumOff val="50000"/>
                  </a:schemeClr>
                </a:solidFill>
              </a:defRPr>
            </a:lvl1pPr>
          </a:lstStyle>
          <a:p>
            <a:pPr rtl="0"/>
            <a:r>
              <a:rPr lang="es-MX" noProof="0"/>
              <a:t>Haz clic para modificar el estilo de título del patrón</a:t>
            </a:r>
          </a:p>
        </p:txBody>
      </p:sp>
      <p:sp>
        <p:nvSpPr>
          <p:cNvPr id="10" name="Marcador de posición de texto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4992992" y="2232908"/>
            <a:ext cx="2194560" cy="274320"/>
          </a:xfrm>
        </p:spPr>
        <p:txBody>
          <a:bodyPr rtlCol="0">
            <a:noAutofit/>
          </a:bodyPr>
          <a:lstStyle>
            <a:lvl1pPr marL="0" indent="0" algn="ctr">
              <a:buFont typeface="Arial" panose="020B0604020202020204" pitchFamily="34" charset="0"/>
              <a:buNone/>
              <a:defRPr sz="1200" b="1">
                <a:solidFill>
                  <a:schemeClr val="accent4"/>
                </a:solidFill>
              </a:defRPr>
            </a:lvl1pPr>
          </a:lstStyle>
          <a:p>
            <a:pPr lvl="0" rtl="0"/>
            <a:r>
              <a:rPr lang="es-MX" noProof="0"/>
              <a:t>TÍTULO DEL CUADRANTE</a:t>
            </a:r>
          </a:p>
        </p:txBody>
      </p:sp>
      <p:sp>
        <p:nvSpPr>
          <p:cNvPr id="12" name="Marcador de posición de texto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708728" y="3494402"/>
            <a:ext cx="2194560" cy="274320"/>
          </a:xfrm>
        </p:spPr>
        <p:txBody>
          <a:bodyPr rtlCol="0">
            <a:noAutofit/>
          </a:bodyPr>
          <a:lstStyle>
            <a:lvl1pPr marL="0" indent="0" algn="l">
              <a:buFont typeface="Arial" panose="020B0604020202020204" pitchFamily="34" charset="0"/>
              <a:buNone/>
              <a:defRPr sz="1200" b="1">
                <a:solidFill>
                  <a:schemeClr val="accent4"/>
                </a:solidFill>
              </a:defRPr>
            </a:lvl1pPr>
          </a:lstStyle>
          <a:p>
            <a:pPr lvl="0" rtl="0"/>
            <a:r>
              <a:rPr lang="es-MX" noProof="0"/>
              <a:t>TÍTULO DEL CUADRANTE</a:t>
            </a:r>
          </a:p>
        </p:txBody>
      </p:sp>
      <p:sp>
        <p:nvSpPr>
          <p:cNvPr id="13" name="Marcador de posición de texto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10732" y="3494402"/>
            <a:ext cx="2194560" cy="274320"/>
          </a:xfrm>
        </p:spPr>
        <p:txBody>
          <a:bodyPr rtlCol="0">
            <a:noAutofit/>
          </a:bodyPr>
          <a:lstStyle>
            <a:lvl1pPr marL="0" indent="0" algn="r">
              <a:buFont typeface="Arial" panose="020B0604020202020204" pitchFamily="34" charset="0"/>
              <a:buNone/>
              <a:defRPr sz="1200" b="1">
                <a:solidFill>
                  <a:schemeClr val="accent4"/>
                </a:solidFill>
              </a:defRPr>
            </a:lvl1pPr>
          </a:lstStyle>
          <a:p>
            <a:pPr lvl="0" rtl="0"/>
            <a:r>
              <a:rPr lang="es-MX" noProof="0"/>
              <a:t>TÍTULO DEL CUADRANTE</a:t>
            </a:r>
          </a:p>
        </p:txBody>
      </p:sp>
      <p:sp>
        <p:nvSpPr>
          <p:cNvPr id="11" name="Marcador de posición de texto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4992992" y="5287722"/>
            <a:ext cx="2194560" cy="274320"/>
          </a:xfrm>
        </p:spPr>
        <p:txBody>
          <a:bodyPr rtlCol="0">
            <a:noAutofit/>
          </a:bodyPr>
          <a:lstStyle>
            <a:lvl1pPr marL="0" indent="0" algn="ctr">
              <a:buFont typeface="Arial" panose="020B0604020202020204" pitchFamily="34" charset="0"/>
              <a:buNone/>
              <a:defRPr sz="1200" b="1">
                <a:solidFill>
                  <a:schemeClr val="accent4"/>
                </a:solidFill>
              </a:defRPr>
            </a:lvl1pPr>
          </a:lstStyle>
          <a:p>
            <a:pPr lvl="0" rtl="0"/>
            <a:r>
              <a:rPr lang="es-MX" noProof="0"/>
              <a:t>TÍTULO DEL CUADRANTE</a:t>
            </a:r>
          </a:p>
        </p:txBody>
      </p:sp>
      <p:grpSp>
        <p:nvGrpSpPr>
          <p:cNvPr id="3" name="Grupo 2">
            <a:extLst>
              <a:ext uri="{FF2B5EF4-FFF2-40B4-BE49-F238E27FC236}">
                <a16:creationId xmlns:a16="http://schemas.microsoft.com/office/drawing/2014/main" id="{37F7357E-EB66-4B24-BD83-CDF02BFEB8AD}"/>
              </a:ext>
              <a:ext uri="{C183D7F6-B498-43B3-948B-1728B52AA6E4}">
                <adec:decorative xmlns:adec="http://schemas.microsoft.com/office/drawing/2017/decorative" val="1"/>
              </a:ext>
            </a:extLst>
          </p:cNvPr>
          <p:cNvGrpSpPr/>
          <p:nvPr userDrawn="1"/>
        </p:nvGrpSpPr>
        <p:grpSpPr>
          <a:xfrm>
            <a:off x="767923" y="2586939"/>
            <a:ext cx="10677317" cy="2637195"/>
            <a:chOff x="767923" y="2586939"/>
            <a:chExt cx="10677317" cy="2637195"/>
          </a:xfrm>
        </p:grpSpPr>
        <p:sp>
          <p:nvSpPr>
            <p:cNvPr id="26" name="Forma libre: Forma 25">
              <a:extLst>
                <a:ext uri="{FF2B5EF4-FFF2-40B4-BE49-F238E27FC236}">
                  <a16:creationId xmlns:a16="http://schemas.microsoft.com/office/drawing/2014/main" id="{E5CC96AF-1ECA-45C5-A903-6341850289F9}"/>
                </a:ext>
              </a:extLst>
            </p:cNvPr>
            <p:cNvSpPr/>
            <p:nvPr userDrawn="1"/>
          </p:nvSpPr>
          <p:spPr>
            <a:xfrm>
              <a:off x="6098501" y="2586991"/>
              <a:ext cx="46095" cy="1231565"/>
            </a:xfrm>
            <a:custGeom>
              <a:avLst/>
              <a:gdLst>
                <a:gd name="connsiteX0" fmla="*/ 375 w 46095"/>
                <a:gd name="connsiteY0" fmla="*/ 0 h 1231565"/>
                <a:gd name="connsiteX1" fmla="*/ 46095 w 46095"/>
                <a:gd name="connsiteY1" fmla="*/ 114776 h 1231565"/>
                <a:gd name="connsiteX2" fmla="*/ 46095 w 46095"/>
                <a:gd name="connsiteY2" fmla="*/ 1231565 h 1231565"/>
                <a:gd name="connsiteX3" fmla="*/ 0 w 46095"/>
                <a:gd name="connsiteY3" fmla="*/ 1231565 h 1231565"/>
                <a:gd name="connsiteX4" fmla="*/ 0 w 46095"/>
                <a:gd name="connsiteY4" fmla="*/ 942 h 1231565"/>
                <a:gd name="connsiteX5" fmla="*/ 375 w 46095"/>
                <a:gd name="connsiteY5" fmla="*/ 0 h 1231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95" h="1231565">
                  <a:moveTo>
                    <a:pt x="375" y="0"/>
                  </a:moveTo>
                  <a:lnTo>
                    <a:pt x="46095" y="114776"/>
                  </a:lnTo>
                  <a:lnTo>
                    <a:pt x="46095" y="1231565"/>
                  </a:lnTo>
                  <a:lnTo>
                    <a:pt x="0" y="1231565"/>
                  </a:lnTo>
                  <a:lnTo>
                    <a:pt x="0" y="942"/>
                  </a:lnTo>
                  <a:lnTo>
                    <a:pt x="375"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25" name="Forma libre: Forma 24">
              <a:extLst>
                <a:ext uri="{FF2B5EF4-FFF2-40B4-BE49-F238E27FC236}">
                  <a16:creationId xmlns:a16="http://schemas.microsoft.com/office/drawing/2014/main" id="{07574821-21A4-483A-9824-B9CB9EC4B770}"/>
                </a:ext>
              </a:extLst>
            </p:cNvPr>
            <p:cNvSpPr/>
            <p:nvPr userDrawn="1"/>
          </p:nvSpPr>
          <p:spPr>
            <a:xfrm>
              <a:off x="6053156" y="3818555"/>
              <a:ext cx="45345" cy="97190"/>
            </a:xfrm>
            <a:custGeom>
              <a:avLst/>
              <a:gdLst>
                <a:gd name="connsiteX0" fmla="*/ 0 w 45345"/>
                <a:gd name="connsiteY0" fmla="*/ 0 h 97190"/>
                <a:gd name="connsiteX1" fmla="*/ 45345 w 45345"/>
                <a:gd name="connsiteY1" fmla="*/ 0 h 97190"/>
                <a:gd name="connsiteX2" fmla="*/ 45345 w 45345"/>
                <a:gd name="connsiteY2" fmla="*/ 97190 h 97190"/>
                <a:gd name="connsiteX3" fmla="*/ 0 w 45345"/>
                <a:gd name="connsiteY3" fmla="*/ 97190 h 97190"/>
                <a:gd name="connsiteX4" fmla="*/ 0 w 45345"/>
                <a:gd name="connsiteY4" fmla="*/ 0 h 971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345" h="97190">
                  <a:moveTo>
                    <a:pt x="0" y="0"/>
                  </a:moveTo>
                  <a:lnTo>
                    <a:pt x="45345" y="0"/>
                  </a:lnTo>
                  <a:lnTo>
                    <a:pt x="45345" y="97190"/>
                  </a:lnTo>
                  <a:lnTo>
                    <a:pt x="0" y="9719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22" name="Forma libre: Forma 21">
              <a:extLst>
                <a:ext uri="{FF2B5EF4-FFF2-40B4-BE49-F238E27FC236}">
                  <a16:creationId xmlns:a16="http://schemas.microsoft.com/office/drawing/2014/main" id="{F8C191E1-94CD-4DEF-9125-7E667370926A}"/>
                </a:ext>
              </a:extLst>
            </p:cNvPr>
            <p:cNvSpPr/>
            <p:nvPr userDrawn="1"/>
          </p:nvSpPr>
          <p:spPr>
            <a:xfrm>
              <a:off x="6098500" y="2586939"/>
              <a:ext cx="111238" cy="1231616"/>
            </a:xfrm>
            <a:custGeom>
              <a:avLst/>
              <a:gdLst>
                <a:gd name="connsiteX0" fmla="*/ 0 w 111238"/>
                <a:gd name="connsiteY0" fmla="*/ 0 h 1231616"/>
                <a:gd name="connsiteX1" fmla="*/ 111238 w 111238"/>
                <a:gd name="connsiteY1" fmla="*/ 0 h 1231616"/>
                <a:gd name="connsiteX2" fmla="*/ 111238 w 111238"/>
                <a:gd name="connsiteY2" fmla="*/ 1231616 h 1231616"/>
                <a:gd name="connsiteX3" fmla="*/ 46095 w 111238"/>
                <a:gd name="connsiteY3" fmla="*/ 1231616 h 1231616"/>
                <a:gd name="connsiteX4" fmla="*/ 46095 w 111238"/>
                <a:gd name="connsiteY4" fmla="*/ 114827 h 1231616"/>
                <a:gd name="connsiteX5" fmla="*/ 375 w 111238"/>
                <a:gd name="connsiteY5" fmla="*/ 51 h 1231616"/>
                <a:gd name="connsiteX6" fmla="*/ 0 w 111238"/>
                <a:gd name="connsiteY6" fmla="*/ 993 h 1231616"/>
                <a:gd name="connsiteX7" fmla="*/ 0 w 111238"/>
                <a:gd name="connsiteY7" fmla="*/ 0 h 123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238" h="1231616">
                  <a:moveTo>
                    <a:pt x="0" y="0"/>
                  </a:moveTo>
                  <a:lnTo>
                    <a:pt x="111238" y="0"/>
                  </a:lnTo>
                  <a:lnTo>
                    <a:pt x="111238" y="1231616"/>
                  </a:lnTo>
                  <a:lnTo>
                    <a:pt x="46095" y="1231616"/>
                  </a:lnTo>
                  <a:lnTo>
                    <a:pt x="46095" y="114827"/>
                  </a:lnTo>
                  <a:lnTo>
                    <a:pt x="375" y="51"/>
                  </a:lnTo>
                  <a:lnTo>
                    <a:pt x="0" y="9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21" name="Rectángulo 20">
              <a:extLst>
                <a:ext uri="{FF2B5EF4-FFF2-40B4-BE49-F238E27FC236}">
                  <a16:creationId xmlns:a16="http://schemas.microsoft.com/office/drawing/2014/main" id="{7E6DEF02-ADC5-487F-AA38-28AE410EBEB1}"/>
                </a:ext>
              </a:extLst>
            </p:cNvPr>
            <p:cNvSpPr/>
            <p:nvPr userDrawn="1"/>
          </p:nvSpPr>
          <p:spPr>
            <a:xfrm>
              <a:off x="6053156" y="2587933"/>
              <a:ext cx="36576" cy="1262045"/>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20" name="Rectángulo 19">
              <a:extLst>
                <a:ext uri="{FF2B5EF4-FFF2-40B4-BE49-F238E27FC236}">
                  <a16:creationId xmlns:a16="http://schemas.microsoft.com/office/drawing/2014/main" id="{7F5BD053-8127-4207-8BB6-88934D1FE4A5}"/>
                </a:ext>
              </a:extLst>
            </p:cNvPr>
            <p:cNvSpPr/>
            <p:nvPr userDrawn="1"/>
          </p:nvSpPr>
          <p:spPr>
            <a:xfrm>
              <a:off x="767923" y="3818556"/>
              <a:ext cx="5349240"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18" name="Rectángulo 17">
              <a:extLst>
                <a:ext uri="{FF2B5EF4-FFF2-40B4-BE49-F238E27FC236}">
                  <a16:creationId xmlns:a16="http://schemas.microsoft.com/office/drawing/2014/main" id="{06CFD50B-0B31-48EB-8D44-673C8CEC29B7}"/>
                </a:ext>
              </a:extLst>
            </p:cNvPr>
            <p:cNvSpPr/>
            <p:nvPr userDrawn="1"/>
          </p:nvSpPr>
          <p:spPr>
            <a:xfrm>
              <a:off x="6117163" y="3818554"/>
              <a:ext cx="5328077" cy="36576"/>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sp>
          <p:nvSpPr>
            <p:cNvPr id="17" name="Rectángulo 16">
              <a:extLst>
                <a:ext uri="{FF2B5EF4-FFF2-40B4-BE49-F238E27FC236}">
                  <a16:creationId xmlns:a16="http://schemas.microsoft.com/office/drawing/2014/main" id="{3C715010-62CF-4E58-992F-47427FCB0C02}"/>
                </a:ext>
              </a:extLst>
            </p:cNvPr>
            <p:cNvSpPr/>
            <p:nvPr userDrawn="1"/>
          </p:nvSpPr>
          <p:spPr>
            <a:xfrm>
              <a:off x="6053155" y="3852534"/>
              <a:ext cx="36576" cy="1371600"/>
            </a:xfrm>
            <a:prstGeom prst="rect">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rtl="0"/>
              <a:endParaRPr lang="es-MX" noProof="0"/>
            </a:p>
          </p:txBody>
        </p:sp>
      </p:grpSp>
      <p:sp>
        <p:nvSpPr>
          <p:cNvPr id="27" name="Marcador de fecha 1">
            <a:extLst>
              <a:ext uri="{FF2B5EF4-FFF2-40B4-BE49-F238E27FC236}">
                <a16:creationId xmlns:a16="http://schemas.microsoft.com/office/drawing/2014/main" id="{17311117-A0EF-438B-BF68-75DF09D85045}"/>
              </a:ext>
            </a:extLst>
          </p:cNvPr>
          <p:cNvSpPr>
            <a:spLocks noGrp="1"/>
          </p:cNvSpPr>
          <p:nvPr>
            <p:ph type="dt" sz="half" idx="16"/>
          </p:nvPr>
        </p:nvSpPr>
        <p:spPr>
          <a:xfrm>
            <a:off x="838200" y="6356350"/>
            <a:ext cx="2743200" cy="365125"/>
          </a:xfrm>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es-MX" noProof="0" smtClean="0"/>
              <a:pPr rtl="0"/>
              <a:t>‹Nº›</a:t>
            </a:fld>
            <a:endParaRPr lang="es-MX" noProof="0"/>
          </a:p>
        </p:txBody>
      </p:sp>
    </p:spTree>
    <p:extLst>
      <p:ext uri="{BB962C8B-B14F-4D97-AF65-F5344CB8AC3E}">
        <p14:creationId xmlns:p14="http://schemas.microsoft.com/office/powerpoint/2010/main" val="4278033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strategia para el crecimient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DD6B45A-9FA0-4D2A-8BEF-4709BD5C14CA}"/>
              </a:ext>
            </a:extLst>
          </p:cNvPr>
          <p:cNvSpPr>
            <a:spLocks noGrp="1"/>
          </p:cNvSpPr>
          <p:nvPr>
            <p:ph type="title"/>
          </p:nvPr>
        </p:nvSpPr>
        <p:spPr>
          <a:xfrm>
            <a:off x="838200" y="365125"/>
            <a:ext cx="10515600" cy="1059924"/>
          </a:xfrm>
        </p:spPr>
        <p:txBody>
          <a:bodyPr bIns="91440" rtlCol="0" anchor="b"/>
          <a:lstStyle>
            <a:lvl1pPr algn="ct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13" name="Marcador de texto 2">
            <a:extLst>
              <a:ext uri="{FF2B5EF4-FFF2-40B4-BE49-F238E27FC236}">
                <a16:creationId xmlns:a16="http://schemas.microsoft.com/office/drawing/2014/main" id="{8FDD847D-284F-43B9-91A9-0A2AE4977EE1}"/>
              </a:ext>
            </a:extLst>
          </p:cNvPr>
          <p:cNvSpPr>
            <a:spLocks noGrp="1"/>
          </p:cNvSpPr>
          <p:nvPr>
            <p:ph type="body" idx="1" hasCustomPrompt="1"/>
          </p:nvPr>
        </p:nvSpPr>
        <p:spPr>
          <a:xfrm>
            <a:off x="831850" y="1426525"/>
            <a:ext cx="10515600" cy="457200"/>
          </a:xfrm>
        </p:spPr>
        <p:txBody>
          <a:bodyPr rtlCol="0">
            <a:normAutofit/>
          </a:bodyPr>
          <a:lstStyle>
            <a:lvl1pPr marL="0" indent="0" algn="ctr">
              <a:buNone/>
              <a:defRPr sz="2000">
                <a:solidFill>
                  <a:schemeClr val="tx1">
                    <a:lumMod val="65000"/>
                    <a:lumOff val="3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 texto del patrón</a:t>
            </a:r>
          </a:p>
        </p:txBody>
      </p:sp>
      <p:sp>
        <p:nvSpPr>
          <p:cNvPr id="15" name="Marcador de posición de texto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97280" y="2458260"/>
            <a:ext cx="3200400" cy="731520"/>
          </a:xfrm>
          <a:solidFill>
            <a:schemeClr val="accent2"/>
          </a:solidFill>
        </p:spPr>
        <p:txBody>
          <a:bodyPr rtlCol="0" anchor="ctr" anchorCtr="1">
            <a:normAutofit/>
          </a:bodyPr>
          <a:lstStyle>
            <a:lvl1pPr marL="0" indent="0" algn="ctr">
              <a:buNone/>
              <a:defRPr sz="2000" b="0">
                <a:solidFill>
                  <a:schemeClr val="tx1"/>
                </a:solidFill>
                <a:latin typeface="+mj-lt"/>
              </a:defRPr>
            </a:lvl1pPr>
          </a:lstStyle>
          <a:p>
            <a:pPr lvl="0" rtl="0"/>
            <a:r>
              <a:rPr lang="es-MX" noProof="0"/>
              <a:t>Haga clic para agregar un subtítulo</a:t>
            </a:r>
          </a:p>
        </p:txBody>
      </p:sp>
      <p:sp>
        <p:nvSpPr>
          <p:cNvPr id="17" name="Marcador de texto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95593" y="3191256"/>
            <a:ext cx="3200400" cy="2465883"/>
          </a:xfrm>
          <a:noFill/>
          <a:ln>
            <a:solidFill>
              <a:schemeClr val="accent2"/>
            </a:solidFill>
          </a:ln>
        </p:spPr>
        <p:txBody>
          <a:bodyPr lIns="182880" tIns="91440" rIns="182880" rtlCol="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rtl="0"/>
            <a:r>
              <a:rPr lang="es-MX" noProof="0"/>
              <a:t>Haga clic para agregar texto</a:t>
            </a:r>
          </a:p>
        </p:txBody>
      </p:sp>
      <p:sp>
        <p:nvSpPr>
          <p:cNvPr id="16" name="Marcador de texto 15">
            <a:extLst>
              <a:ext uri="{FF2B5EF4-FFF2-40B4-BE49-F238E27FC236}">
                <a16:creationId xmlns:a16="http://schemas.microsoft.com/office/drawing/2014/main" id="{45F3F79F-C68B-4A8C-B9F0-4BF82DCC6D5F}"/>
              </a:ext>
            </a:extLst>
          </p:cNvPr>
          <p:cNvSpPr>
            <a:spLocks noGrp="1"/>
          </p:cNvSpPr>
          <p:nvPr>
            <p:ph type="body" sz="quarter" idx="24" hasCustomPrompt="1"/>
          </p:nvPr>
        </p:nvSpPr>
        <p:spPr>
          <a:xfrm>
            <a:off x="4625274" y="2458260"/>
            <a:ext cx="3200400" cy="731520"/>
          </a:xfrm>
          <a:solidFill>
            <a:schemeClr val="accent2"/>
          </a:solidFill>
        </p:spPr>
        <p:txBody>
          <a:bodyPr rtlCol="0" anchor="ctr" anchorCtr="1">
            <a:normAutofit/>
          </a:bodyPr>
          <a:lstStyle>
            <a:lvl1pPr marL="0" indent="0" algn="ctr">
              <a:buNone/>
              <a:defRPr sz="2000" b="0">
                <a:solidFill>
                  <a:schemeClr val="tx1"/>
                </a:solidFill>
                <a:latin typeface="+mj-lt"/>
              </a:defRPr>
            </a:lvl1pPr>
          </a:lstStyle>
          <a:p>
            <a:pPr lvl="0" rtl="0"/>
            <a:r>
              <a:rPr lang="es-MX" noProof="0"/>
              <a:t>Haga clic para agregar un subtítulo</a:t>
            </a:r>
          </a:p>
        </p:txBody>
      </p:sp>
      <p:sp>
        <p:nvSpPr>
          <p:cNvPr id="18" name="Marcador de texto 18">
            <a:extLst>
              <a:ext uri="{FF2B5EF4-FFF2-40B4-BE49-F238E27FC236}">
                <a16:creationId xmlns:a16="http://schemas.microsoft.com/office/drawing/2014/main" id="{7E2099CC-3C3F-4C3B-825F-C69EBE0F0D18}"/>
              </a:ext>
            </a:extLst>
          </p:cNvPr>
          <p:cNvSpPr>
            <a:spLocks noGrp="1"/>
          </p:cNvSpPr>
          <p:nvPr>
            <p:ph type="body" sz="quarter" idx="25" hasCustomPrompt="1"/>
          </p:nvPr>
        </p:nvSpPr>
        <p:spPr>
          <a:xfrm>
            <a:off x="4626864" y="3191256"/>
            <a:ext cx="3200400" cy="2465883"/>
          </a:xfrm>
          <a:noFill/>
          <a:ln>
            <a:solidFill>
              <a:schemeClr val="accent2"/>
            </a:solidFill>
          </a:ln>
        </p:spPr>
        <p:txBody>
          <a:bodyPr lIns="182880" tIns="182880" rIns="182880" rtlCol="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rtl="0"/>
            <a:r>
              <a:rPr lang="es-MX" noProof="0"/>
              <a:t>Haga clic para agregar texto</a:t>
            </a:r>
          </a:p>
        </p:txBody>
      </p:sp>
      <p:sp>
        <p:nvSpPr>
          <p:cNvPr id="20" name="Marcador de texto 15">
            <a:extLst>
              <a:ext uri="{FF2B5EF4-FFF2-40B4-BE49-F238E27FC236}">
                <a16:creationId xmlns:a16="http://schemas.microsoft.com/office/drawing/2014/main" id="{D904408A-D9CD-40EC-A60A-5AFD4501F7B0}"/>
              </a:ext>
            </a:extLst>
          </p:cNvPr>
          <p:cNvSpPr>
            <a:spLocks noGrp="1"/>
          </p:cNvSpPr>
          <p:nvPr>
            <p:ph type="body" sz="quarter" idx="26" hasCustomPrompt="1"/>
          </p:nvPr>
        </p:nvSpPr>
        <p:spPr>
          <a:xfrm>
            <a:off x="8153269" y="2458260"/>
            <a:ext cx="3200400" cy="731520"/>
          </a:xfrm>
          <a:solidFill>
            <a:schemeClr val="accent2"/>
          </a:solidFill>
        </p:spPr>
        <p:txBody>
          <a:bodyPr rtlCol="0" anchor="ctr" anchorCtr="1">
            <a:normAutofit/>
          </a:bodyPr>
          <a:lstStyle>
            <a:lvl1pPr marL="0" indent="0" algn="ctr">
              <a:buNone/>
              <a:defRPr sz="2000" b="0">
                <a:solidFill>
                  <a:schemeClr val="tx1"/>
                </a:solidFill>
                <a:latin typeface="+mj-lt"/>
              </a:defRPr>
            </a:lvl1pPr>
          </a:lstStyle>
          <a:p>
            <a:pPr lvl="0" rtl="0"/>
            <a:r>
              <a:rPr lang="es-MX" noProof="0"/>
              <a:t>Haga clic para agregar un subtítulo</a:t>
            </a:r>
          </a:p>
        </p:txBody>
      </p:sp>
      <p:sp>
        <p:nvSpPr>
          <p:cNvPr id="21" name="Marcador de texto 18">
            <a:extLst>
              <a:ext uri="{FF2B5EF4-FFF2-40B4-BE49-F238E27FC236}">
                <a16:creationId xmlns:a16="http://schemas.microsoft.com/office/drawing/2014/main" id="{F6FD60C1-21C4-4DFB-A5A9-717DE2A98BA9}"/>
              </a:ext>
            </a:extLst>
          </p:cNvPr>
          <p:cNvSpPr>
            <a:spLocks noGrp="1"/>
          </p:cNvSpPr>
          <p:nvPr>
            <p:ph type="body" sz="quarter" idx="27" hasCustomPrompt="1"/>
          </p:nvPr>
        </p:nvSpPr>
        <p:spPr>
          <a:xfrm>
            <a:off x="8156448" y="3191256"/>
            <a:ext cx="3200400" cy="2465883"/>
          </a:xfrm>
          <a:noFill/>
          <a:ln>
            <a:solidFill>
              <a:schemeClr val="accent2"/>
            </a:solidFill>
          </a:ln>
        </p:spPr>
        <p:txBody>
          <a:bodyPr lIns="182880" tIns="182880" rIns="182880" rtlCol="0" anchor="t" anchorCtr="1">
            <a:normAutofit/>
          </a:bodyPr>
          <a:lstStyle>
            <a:lvl1pPr marL="0" indent="0" algn="ctr">
              <a:lnSpc>
                <a:spcPts val="2400"/>
              </a:lnSpc>
              <a:spcBef>
                <a:spcPts val="0"/>
              </a:spcBef>
              <a:buFont typeface="Arial" panose="020B0604020202020204" pitchFamily="34" charset="0"/>
              <a:buNone/>
              <a:defRPr sz="1400">
                <a:solidFill>
                  <a:schemeClr val="tx1"/>
                </a:solidFill>
              </a:defRPr>
            </a:lvl1pPr>
          </a:lstStyle>
          <a:p>
            <a:pPr lvl="0" rtl="0"/>
            <a:r>
              <a:rPr lang="es-MX" noProof="0"/>
              <a:t>Haz clic para agregar texto</a:t>
            </a:r>
          </a:p>
        </p:txBody>
      </p:sp>
      <p:sp>
        <p:nvSpPr>
          <p:cNvPr id="3" name="Marcador de fecha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915863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a del gráfic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rtlCol="0"/>
          <a:lstStyle>
            <a:lvl1pPr algn="ctr">
              <a:defRPr/>
            </a:lvl1pPr>
          </a:lstStyle>
          <a:p>
            <a:pPr rtl="0"/>
            <a:r>
              <a:rPr lang="es-ES" noProof="0"/>
              <a:t>Haga clic para modificar el estilo de título del patrón</a:t>
            </a:r>
            <a:endParaRPr lang="es-MX" noProof="0"/>
          </a:p>
        </p:txBody>
      </p:sp>
      <p:sp>
        <p:nvSpPr>
          <p:cNvPr id="10" name="Marcador de texto 2">
            <a:extLst>
              <a:ext uri="{FF2B5EF4-FFF2-40B4-BE49-F238E27FC236}">
                <a16:creationId xmlns:a16="http://schemas.microsoft.com/office/drawing/2014/main" id="{0DD8E1C1-2F29-4EF8-B7B9-75E2DC5049C7}"/>
              </a:ext>
            </a:extLst>
          </p:cNvPr>
          <p:cNvSpPr>
            <a:spLocks noGrp="1"/>
          </p:cNvSpPr>
          <p:nvPr>
            <p:ph type="body" idx="13" hasCustomPrompt="1"/>
          </p:nvPr>
        </p:nvSpPr>
        <p:spPr>
          <a:xfrm>
            <a:off x="831850" y="1426525"/>
            <a:ext cx="10515600" cy="457200"/>
          </a:xfrm>
        </p:spPr>
        <p:txBody>
          <a:bodyPr rtlCol="0">
            <a:normAutofit/>
          </a:bodyPr>
          <a:lstStyle>
            <a:lvl1pPr marL="0" indent="0" algn="ct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del texto maestro</a:t>
            </a:r>
          </a:p>
        </p:txBody>
      </p:sp>
      <p:sp>
        <p:nvSpPr>
          <p:cNvPr id="3" name="Marcador de texto 2">
            <a:extLst>
              <a:ext uri="{FF2B5EF4-FFF2-40B4-BE49-F238E27FC236}">
                <a16:creationId xmlns:a16="http://schemas.microsoft.com/office/drawing/2014/main" id="{D77FFB71-D3BF-4723-8C5E-44AD8F0E924D}"/>
              </a:ext>
            </a:extLst>
          </p:cNvPr>
          <p:cNvSpPr>
            <a:spLocks noGrp="1"/>
          </p:cNvSpPr>
          <p:nvPr>
            <p:ph type="body" idx="1"/>
          </p:nvPr>
        </p:nvSpPr>
        <p:spPr>
          <a:xfrm>
            <a:off x="706438" y="2071688"/>
            <a:ext cx="5029200" cy="457200"/>
          </a:xfrm>
        </p:spPr>
        <p:txBody>
          <a:bodyPr rtlCol="0"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contenido 3">
            <a:extLst>
              <a:ext uri="{FF2B5EF4-FFF2-40B4-BE49-F238E27FC236}">
                <a16:creationId xmlns:a16="http://schemas.microsoft.com/office/drawing/2014/main" id="{A91BC8B9-8F2B-4131-A090-0ACBEEE80BB7}"/>
              </a:ext>
            </a:extLst>
          </p:cNvPr>
          <p:cNvSpPr>
            <a:spLocks noGrp="1"/>
          </p:cNvSpPr>
          <p:nvPr>
            <p:ph sz="half" idx="2"/>
          </p:nvPr>
        </p:nvSpPr>
        <p:spPr>
          <a:xfrm>
            <a:off x="706438" y="2641555"/>
            <a:ext cx="5029200" cy="3474720"/>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5" name="Marcador de texto 4">
            <a:extLst>
              <a:ext uri="{FF2B5EF4-FFF2-40B4-BE49-F238E27FC236}">
                <a16:creationId xmlns:a16="http://schemas.microsoft.com/office/drawing/2014/main" id="{1714E40B-C52C-407A-9311-46FDCD84CB5A}"/>
              </a:ext>
            </a:extLst>
          </p:cNvPr>
          <p:cNvSpPr>
            <a:spLocks noGrp="1"/>
          </p:cNvSpPr>
          <p:nvPr>
            <p:ph type="body" sz="quarter" idx="3"/>
          </p:nvPr>
        </p:nvSpPr>
        <p:spPr>
          <a:xfrm>
            <a:off x="6467475" y="2071688"/>
            <a:ext cx="5029200" cy="457200"/>
          </a:xfrm>
        </p:spPr>
        <p:txBody>
          <a:bodyPr rtlCol="0" anchor="ctr" anchorCtr="0">
            <a:normAutofit/>
          </a:bodyPr>
          <a:lstStyle>
            <a:lvl1pPr marL="0" indent="0">
              <a:buNone/>
              <a:defRPr sz="2000" b="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contenido 5">
            <a:extLst>
              <a:ext uri="{FF2B5EF4-FFF2-40B4-BE49-F238E27FC236}">
                <a16:creationId xmlns:a16="http://schemas.microsoft.com/office/drawing/2014/main" id="{0596ED23-22F0-421E-849C-630BEABF8BD0}"/>
              </a:ext>
            </a:extLst>
          </p:cNvPr>
          <p:cNvSpPr>
            <a:spLocks noGrp="1"/>
          </p:cNvSpPr>
          <p:nvPr>
            <p:ph sz="quarter" idx="4"/>
          </p:nvPr>
        </p:nvSpPr>
        <p:spPr>
          <a:xfrm>
            <a:off x="6467475" y="2641555"/>
            <a:ext cx="5029200" cy="3474720"/>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7" name="Marcador de fecha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es-MX" noProof="0"/>
              <a:t>20XX</a:t>
            </a:r>
          </a:p>
        </p:txBody>
      </p:sp>
      <p:sp>
        <p:nvSpPr>
          <p:cNvPr id="8" name="Marcador de pie de página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es-MX" noProof="0"/>
              <a:t>Título de la presentación de lanzamiento</a:t>
            </a:r>
          </a:p>
        </p:txBody>
      </p:sp>
      <p:sp>
        <p:nvSpPr>
          <p:cNvPr id="9" name="Marcador de número de diapositiva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ínea de tiemp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a:solidFill>
                  <a:schemeClr val="tx1">
                    <a:lumMod val="50000"/>
                    <a:lumOff val="50000"/>
                  </a:schemeClr>
                </a:solidFill>
              </a:defRPr>
            </a:lvl1pPr>
          </a:lstStyle>
          <a:p>
            <a:pPr rtl="0"/>
            <a:r>
              <a:rPr lang="es-MX" noProof="0"/>
              <a:t>Haz clic para modificar el estilo de título del patrón</a:t>
            </a:r>
          </a:p>
        </p:txBody>
      </p:sp>
      <p:sp>
        <p:nvSpPr>
          <p:cNvPr id="64" name="Marcador de posición de texto 3">
            <a:extLst>
              <a:ext uri="{FF2B5EF4-FFF2-40B4-BE49-F238E27FC236}">
                <a16:creationId xmlns:a16="http://schemas.microsoft.com/office/drawing/2014/main" id="{A8B6EDEE-DE90-436D-BFA9-9709BE86FD0A}"/>
              </a:ext>
            </a:extLst>
          </p:cNvPr>
          <p:cNvSpPr>
            <a:spLocks noGrp="1"/>
          </p:cNvSpPr>
          <p:nvPr>
            <p:ph type="body" sz="quarter" idx="59" hasCustomPrompt="1"/>
          </p:nvPr>
        </p:nvSpPr>
        <p:spPr>
          <a:xfrm>
            <a:off x="2258568" y="2304288"/>
            <a:ext cx="1554480" cy="561975"/>
          </a:xfrm>
          <a:solidFill>
            <a:schemeClr val="accent3"/>
          </a:solidFill>
          <a:ln>
            <a:noFill/>
          </a:ln>
        </p:spPr>
        <p:txBody>
          <a:bodyPr tIns="36000" rtlCol="0" anchor="ctr" anchorCtr="0">
            <a:normAutofit/>
          </a:bodyPr>
          <a:lstStyle>
            <a:lvl1pPr marL="0" indent="0" algn="ctr">
              <a:lnSpc>
                <a:spcPct val="150000"/>
              </a:lnSpc>
              <a:spcBef>
                <a:spcPts val="3600"/>
              </a:spcBef>
              <a:buNone/>
              <a:defRPr sz="1100">
                <a:solidFill>
                  <a:schemeClr val="tx1">
                    <a:lumMod val="75000"/>
                    <a:lumOff val="25000"/>
                  </a:schemeClr>
                </a:solidFill>
                <a:latin typeface="+mj-lt"/>
              </a:defRPr>
            </a:lvl1pPr>
          </a:lstStyle>
          <a:p>
            <a:pPr lvl="0" rtl="0"/>
            <a:r>
              <a:rPr lang="es-MX" noProof="0"/>
              <a:t>Título del elemento</a:t>
            </a:r>
          </a:p>
        </p:txBody>
      </p:sp>
      <p:sp>
        <p:nvSpPr>
          <p:cNvPr id="38" name="Marcador de posición de texto 10">
            <a:extLst>
              <a:ext uri="{FF2B5EF4-FFF2-40B4-BE49-F238E27FC236}">
                <a16:creationId xmlns:a16="http://schemas.microsoft.com/office/drawing/2014/main" id="{5FBFE975-0A80-48E8-AA52-A4674F3B96A7}"/>
              </a:ext>
            </a:extLst>
          </p:cNvPr>
          <p:cNvSpPr>
            <a:spLocks noGrp="1"/>
          </p:cNvSpPr>
          <p:nvPr>
            <p:ph type="body" sz="quarter" idx="33" hasCustomPrompt="1"/>
          </p:nvPr>
        </p:nvSpPr>
        <p:spPr>
          <a:xfrm>
            <a:off x="914399" y="3354712"/>
            <a:ext cx="731520" cy="457200"/>
          </a:xfrm>
        </p:spPr>
        <p:txBody>
          <a:bodyPr rtlCol="0" anchor="ctr"/>
          <a:lstStyle>
            <a:lvl1pPr marL="0" indent="0" algn="ctr">
              <a:buNone/>
              <a:defRPr sz="1400" b="1">
                <a:solidFill>
                  <a:schemeClr val="tx1">
                    <a:lumMod val="65000"/>
                    <a:lumOff val="35000"/>
                  </a:schemeClr>
                </a:solidFill>
                <a:latin typeface="+mj-lt"/>
              </a:defRPr>
            </a:lvl1pPr>
          </a:lstStyle>
          <a:p>
            <a:pPr lvl="0" rtl="0"/>
            <a:r>
              <a:rPr lang="es-MX" noProof="0"/>
              <a:t>Año</a:t>
            </a:r>
          </a:p>
        </p:txBody>
      </p:sp>
      <p:sp>
        <p:nvSpPr>
          <p:cNvPr id="39" name="Marcador de texto 10">
            <a:extLst>
              <a:ext uri="{FF2B5EF4-FFF2-40B4-BE49-F238E27FC236}">
                <a16:creationId xmlns:a16="http://schemas.microsoft.com/office/drawing/2014/main" id="{8BD9D56F-24FE-4F7D-8E40-A0D0AC719791}"/>
              </a:ext>
            </a:extLst>
          </p:cNvPr>
          <p:cNvSpPr>
            <a:spLocks noGrp="1"/>
          </p:cNvSpPr>
          <p:nvPr>
            <p:ph type="body" sz="quarter" idx="34" hasCustomPrompt="1"/>
          </p:nvPr>
        </p:nvSpPr>
        <p:spPr>
          <a:xfrm>
            <a:off x="196596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0" name="Marcador de texto 10">
            <a:extLst>
              <a:ext uri="{FF2B5EF4-FFF2-40B4-BE49-F238E27FC236}">
                <a16:creationId xmlns:a16="http://schemas.microsoft.com/office/drawing/2014/main" id="{D46B7BD9-7D98-4035-8A5E-463BD7C3BF1D}"/>
              </a:ext>
            </a:extLst>
          </p:cNvPr>
          <p:cNvSpPr>
            <a:spLocks noGrp="1"/>
          </p:cNvSpPr>
          <p:nvPr>
            <p:ph type="body" sz="quarter" idx="35" hasCustomPrompt="1"/>
          </p:nvPr>
        </p:nvSpPr>
        <p:spPr>
          <a:xfrm>
            <a:off x="275388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1" name="Marcador de texto 10">
            <a:extLst>
              <a:ext uri="{FF2B5EF4-FFF2-40B4-BE49-F238E27FC236}">
                <a16:creationId xmlns:a16="http://schemas.microsoft.com/office/drawing/2014/main" id="{8AA70B58-94EB-4879-8CBB-F170B13437D5}"/>
              </a:ext>
            </a:extLst>
          </p:cNvPr>
          <p:cNvSpPr>
            <a:spLocks noGrp="1"/>
          </p:cNvSpPr>
          <p:nvPr>
            <p:ph type="body" sz="quarter" idx="36" hasCustomPrompt="1"/>
          </p:nvPr>
        </p:nvSpPr>
        <p:spPr>
          <a:xfrm>
            <a:off x="354180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2" name="Marcador de texto 10">
            <a:extLst>
              <a:ext uri="{FF2B5EF4-FFF2-40B4-BE49-F238E27FC236}">
                <a16:creationId xmlns:a16="http://schemas.microsoft.com/office/drawing/2014/main" id="{7309DED8-0AF6-493B-A2EC-E3C6524C4037}"/>
              </a:ext>
            </a:extLst>
          </p:cNvPr>
          <p:cNvSpPr>
            <a:spLocks noGrp="1"/>
          </p:cNvSpPr>
          <p:nvPr>
            <p:ph type="body" sz="quarter" idx="37" hasCustomPrompt="1"/>
          </p:nvPr>
        </p:nvSpPr>
        <p:spPr>
          <a:xfrm>
            <a:off x="432972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4" name="Marcador de texto 10">
            <a:extLst>
              <a:ext uri="{FF2B5EF4-FFF2-40B4-BE49-F238E27FC236}">
                <a16:creationId xmlns:a16="http://schemas.microsoft.com/office/drawing/2014/main" id="{634511C9-82EE-4918-850A-C11AB497D8C8}"/>
              </a:ext>
            </a:extLst>
          </p:cNvPr>
          <p:cNvSpPr>
            <a:spLocks noGrp="1"/>
          </p:cNvSpPr>
          <p:nvPr>
            <p:ph type="body" sz="quarter" idx="39" hasCustomPrompt="1"/>
          </p:nvPr>
        </p:nvSpPr>
        <p:spPr>
          <a:xfrm>
            <a:off x="511764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5" name="Marcador de texto 10">
            <a:extLst>
              <a:ext uri="{FF2B5EF4-FFF2-40B4-BE49-F238E27FC236}">
                <a16:creationId xmlns:a16="http://schemas.microsoft.com/office/drawing/2014/main" id="{9DFB519F-3772-4743-A8B2-EE749BE7907F}"/>
              </a:ext>
            </a:extLst>
          </p:cNvPr>
          <p:cNvSpPr>
            <a:spLocks noGrp="1"/>
          </p:cNvSpPr>
          <p:nvPr>
            <p:ph type="body" sz="quarter" idx="40" hasCustomPrompt="1"/>
          </p:nvPr>
        </p:nvSpPr>
        <p:spPr>
          <a:xfrm>
            <a:off x="590556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6" name="Marcador de texto 10">
            <a:extLst>
              <a:ext uri="{FF2B5EF4-FFF2-40B4-BE49-F238E27FC236}">
                <a16:creationId xmlns:a16="http://schemas.microsoft.com/office/drawing/2014/main" id="{FF1ED3A9-45CD-4A8C-94E6-BFD948CC06A3}"/>
              </a:ext>
            </a:extLst>
          </p:cNvPr>
          <p:cNvSpPr>
            <a:spLocks noGrp="1"/>
          </p:cNvSpPr>
          <p:nvPr>
            <p:ph type="body" sz="quarter" idx="41" hasCustomPrompt="1"/>
          </p:nvPr>
        </p:nvSpPr>
        <p:spPr>
          <a:xfrm>
            <a:off x="669348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8" name="Marcador de texto 10">
            <a:extLst>
              <a:ext uri="{FF2B5EF4-FFF2-40B4-BE49-F238E27FC236}">
                <a16:creationId xmlns:a16="http://schemas.microsoft.com/office/drawing/2014/main" id="{DF614219-217C-4657-8BF6-1BDE7D2907CA}"/>
              </a:ext>
            </a:extLst>
          </p:cNvPr>
          <p:cNvSpPr>
            <a:spLocks noGrp="1"/>
          </p:cNvSpPr>
          <p:nvPr>
            <p:ph type="body" sz="quarter" idx="43" hasCustomPrompt="1"/>
          </p:nvPr>
        </p:nvSpPr>
        <p:spPr>
          <a:xfrm>
            <a:off x="748140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9" name="Marcador de texto 10">
            <a:extLst>
              <a:ext uri="{FF2B5EF4-FFF2-40B4-BE49-F238E27FC236}">
                <a16:creationId xmlns:a16="http://schemas.microsoft.com/office/drawing/2014/main" id="{CF5EB19D-BC9E-40FA-BC6F-DA9B98DA7DCA}"/>
              </a:ext>
            </a:extLst>
          </p:cNvPr>
          <p:cNvSpPr>
            <a:spLocks noGrp="1"/>
          </p:cNvSpPr>
          <p:nvPr>
            <p:ph type="body" sz="quarter" idx="44" hasCustomPrompt="1"/>
          </p:nvPr>
        </p:nvSpPr>
        <p:spPr>
          <a:xfrm>
            <a:off x="826932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7" name="Marcador de texto 10">
            <a:extLst>
              <a:ext uri="{FF2B5EF4-FFF2-40B4-BE49-F238E27FC236}">
                <a16:creationId xmlns:a16="http://schemas.microsoft.com/office/drawing/2014/main" id="{1E8B9B06-EF32-482E-A7E7-C1BAFE1A45DC}"/>
              </a:ext>
            </a:extLst>
          </p:cNvPr>
          <p:cNvSpPr>
            <a:spLocks noGrp="1"/>
          </p:cNvSpPr>
          <p:nvPr>
            <p:ph type="body" sz="quarter" idx="42" hasCustomPrompt="1"/>
          </p:nvPr>
        </p:nvSpPr>
        <p:spPr>
          <a:xfrm>
            <a:off x="905724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0" name="Marcador de texto 10">
            <a:extLst>
              <a:ext uri="{FF2B5EF4-FFF2-40B4-BE49-F238E27FC236}">
                <a16:creationId xmlns:a16="http://schemas.microsoft.com/office/drawing/2014/main" id="{B243085E-635F-44B9-A90B-BCE5763AD3EB}"/>
              </a:ext>
            </a:extLst>
          </p:cNvPr>
          <p:cNvSpPr>
            <a:spLocks noGrp="1"/>
          </p:cNvSpPr>
          <p:nvPr>
            <p:ph type="body" sz="quarter" idx="45" hasCustomPrompt="1"/>
          </p:nvPr>
        </p:nvSpPr>
        <p:spPr>
          <a:xfrm>
            <a:off x="9845160"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1" name="Marcador de texto 10">
            <a:extLst>
              <a:ext uri="{FF2B5EF4-FFF2-40B4-BE49-F238E27FC236}">
                <a16:creationId xmlns:a16="http://schemas.microsoft.com/office/drawing/2014/main" id="{5E2D6E88-5F8C-4406-9211-D4A50B968BA2}"/>
              </a:ext>
            </a:extLst>
          </p:cNvPr>
          <p:cNvSpPr>
            <a:spLocks noGrp="1"/>
          </p:cNvSpPr>
          <p:nvPr>
            <p:ph type="body" sz="quarter" idx="46" hasCustomPrompt="1"/>
          </p:nvPr>
        </p:nvSpPr>
        <p:spPr>
          <a:xfrm>
            <a:off x="10633085" y="3502152"/>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43" name="Marcador de texto 10">
            <a:extLst>
              <a:ext uri="{FF2B5EF4-FFF2-40B4-BE49-F238E27FC236}">
                <a16:creationId xmlns:a16="http://schemas.microsoft.com/office/drawing/2014/main" id="{CC994534-ACB6-4B33-A7F8-59ED88636D97}"/>
              </a:ext>
            </a:extLst>
          </p:cNvPr>
          <p:cNvSpPr>
            <a:spLocks noGrp="1"/>
          </p:cNvSpPr>
          <p:nvPr>
            <p:ph type="body" sz="quarter" idx="38" hasCustomPrompt="1"/>
          </p:nvPr>
        </p:nvSpPr>
        <p:spPr>
          <a:xfrm>
            <a:off x="914400" y="4292468"/>
            <a:ext cx="731520" cy="457200"/>
          </a:xfrm>
        </p:spPr>
        <p:txBody>
          <a:bodyPr rtlCol="0" anchor="ctr"/>
          <a:lstStyle>
            <a:lvl1pPr marL="0" indent="0" algn="ctr">
              <a:buNone/>
              <a:defRPr sz="1400" b="1">
                <a:solidFill>
                  <a:schemeClr val="tx1">
                    <a:lumMod val="65000"/>
                    <a:lumOff val="35000"/>
                  </a:schemeClr>
                </a:solidFill>
                <a:latin typeface="+mj-lt"/>
              </a:defRPr>
            </a:lvl1pPr>
          </a:lstStyle>
          <a:p>
            <a:pPr lvl="0" rtl="0"/>
            <a:r>
              <a:rPr lang="es-MX" noProof="0"/>
              <a:t>Año</a:t>
            </a:r>
          </a:p>
        </p:txBody>
      </p:sp>
      <p:sp>
        <p:nvSpPr>
          <p:cNvPr id="52" name="Marcador de texto 10">
            <a:extLst>
              <a:ext uri="{FF2B5EF4-FFF2-40B4-BE49-F238E27FC236}">
                <a16:creationId xmlns:a16="http://schemas.microsoft.com/office/drawing/2014/main" id="{BFBFB5AF-B984-48A4-A2D5-B0F9A7168B93}"/>
              </a:ext>
            </a:extLst>
          </p:cNvPr>
          <p:cNvSpPr>
            <a:spLocks noGrp="1"/>
          </p:cNvSpPr>
          <p:nvPr>
            <p:ph type="body" sz="quarter" idx="47" hasCustomPrompt="1"/>
          </p:nvPr>
        </p:nvSpPr>
        <p:spPr>
          <a:xfrm>
            <a:off x="1969915"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3" name="Marcador de texto 10">
            <a:extLst>
              <a:ext uri="{FF2B5EF4-FFF2-40B4-BE49-F238E27FC236}">
                <a16:creationId xmlns:a16="http://schemas.microsoft.com/office/drawing/2014/main" id="{5920D2EA-A217-4744-834D-D00BD41BD38F}"/>
              </a:ext>
            </a:extLst>
          </p:cNvPr>
          <p:cNvSpPr>
            <a:spLocks noGrp="1"/>
          </p:cNvSpPr>
          <p:nvPr>
            <p:ph type="body" sz="quarter" idx="48" hasCustomPrompt="1"/>
          </p:nvPr>
        </p:nvSpPr>
        <p:spPr>
          <a:xfrm>
            <a:off x="2757602"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4" name="Marcador de texto 10">
            <a:extLst>
              <a:ext uri="{FF2B5EF4-FFF2-40B4-BE49-F238E27FC236}">
                <a16:creationId xmlns:a16="http://schemas.microsoft.com/office/drawing/2014/main" id="{FD2FC71C-590D-4C50-9D20-D98F73D84422}"/>
              </a:ext>
            </a:extLst>
          </p:cNvPr>
          <p:cNvSpPr>
            <a:spLocks noGrp="1"/>
          </p:cNvSpPr>
          <p:nvPr>
            <p:ph type="body" sz="quarter" idx="49" hasCustomPrompt="1"/>
          </p:nvPr>
        </p:nvSpPr>
        <p:spPr>
          <a:xfrm>
            <a:off x="3545289"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5" name="Marcador de texto 10">
            <a:extLst>
              <a:ext uri="{FF2B5EF4-FFF2-40B4-BE49-F238E27FC236}">
                <a16:creationId xmlns:a16="http://schemas.microsoft.com/office/drawing/2014/main" id="{AD895D25-09BE-492D-944C-8B0E710ADF19}"/>
              </a:ext>
            </a:extLst>
          </p:cNvPr>
          <p:cNvSpPr>
            <a:spLocks noGrp="1"/>
          </p:cNvSpPr>
          <p:nvPr>
            <p:ph type="body" sz="quarter" idx="50" hasCustomPrompt="1"/>
          </p:nvPr>
        </p:nvSpPr>
        <p:spPr>
          <a:xfrm>
            <a:off x="4332976"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6" name="Marcador de texto 10">
            <a:extLst>
              <a:ext uri="{FF2B5EF4-FFF2-40B4-BE49-F238E27FC236}">
                <a16:creationId xmlns:a16="http://schemas.microsoft.com/office/drawing/2014/main" id="{F6192086-61CF-42A5-905D-851D1EEBC250}"/>
              </a:ext>
            </a:extLst>
          </p:cNvPr>
          <p:cNvSpPr>
            <a:spLocks noGrp="1"/>
          </p:cNvSpPr>
          <p:nvPr>
            <p:ph type="body" sz="quarter" idx="51" hasCustomPrompt="1"/>
          </p:nvPr>
        </p:nvSpPr>
        <p:spPr>
          <a:xfrm>
            <a:off x="5120663"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7" name="Marcador de texto 10">
            <a:extLst>
              <a:ext uri="{FF2B5EF4-FFF2-40B4-BE49-F238E27FC236}">
                <a16:creationId xmlns:a16="http://schemas.microsoft.com/office/drawing/2014/main" id="{FD1AF556-814F-4B48-B1F0-29450A009046}"/>
              </a:ext>
            </a:extLst>
          </p:cNvPr>
          <p:cNvSpPr>
            <a:spLocks noGrp="1"/>
          </p:cNvSpPr>
          <p:nvPr>
            <p:ph type="body" sz="quarter" idx="52" hasCustomPrompt="1"/>
          </p:nvPr>
        </p:nvSpPr>
        <p:spPr>
          <a:xfrm>
            <a:off x="5908350"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8" name="Marcador de texto 10">
            <a:extLst>
              <a:ext uri="{FF2B5EF4-FFF2-40B4-BE49-F238E27FC236}">
                <a16:creationId xmlns:a16="http://schemas.microsoft.com/office/drawing/2014/main" id="{EEEE7A48-BA7F-4AD6-948F-8AF34748D377}"/>
              </a:ext>
            </a:extLst>
          </p:cNvPr>
          <p:cNvSpPr>
            <a:spLocks noGrp="1"/>
          </p:cNvSpPr>
          <p:nvPr>
            <p:ph type="body" sz="quarter" idx="53" hasCustomPrompt="1"/>
          </p:nvPr>
        </p:nvSpPr>
        <p:spPr>
          <a:xfrm>
            <a:off x="6696037"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60" name="Marcador de texto 10">
            <a:extLst>
              <a:ext uri="{FF2B5EF4-FFF2-40B4-BE49-F238E27FC236}">
                <a16:creationId xmlns:a16="http://schemas.microsoft.com/office/drawing/2014/main" id="{1ECC3963-8620-45EA-8E9B-B5ED79CD7A41}"/>
              </a:ext>
            </a:extLst>
          </p:cNvPr>
          <p:cNvSpPr>
            <a:spLocks noGrp="1"/>
          </p:cNvSpPr>
          <p:nvPr>
            <p:ph type="body" sz="quarter" idx="55" hasCustomPrompt="1"/>
          </p:nvPr>
        </p:nvSpPr>
        <p:spPr>
          <a:xfrm>
            <a:off x="7483724"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61" name="Marcador de texto 10">
            <a:extLst>
              <a:ext uri="{FF2B5EF4-FFF2-40B4-BE49-F238E27FC236}">
                <a16:creationId xmlns:a16="http://schemas.microsoft.com/office/drawing/2014/main" id="{8A5FB4BB-2FEF-496A-8E3A-C4D43AE0498C}"/>
              </a:ext>
            </a:extLst>
          </p:cNvPr>
          <p:cNvSpPr>
            <a:spLocks noGrp="1"/>
          </p:cNvSpPr>
          <p:nvPr>
            <p:ph type="body" sz="quarter" idx="56" hasCustomPrompt="1"/>
          </p:nvPr>
        </p:nvSpPr>
        <p:spPr>
          <a:xfrm>
            <a:off x="8271411"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59" name="Marcador de texto 10">
            <a:extLst>
              <a:ext uri="{FF2B5EF4-FFF2-40B4-BE49-F238E27FC236}">
                <a16:creationId xmlns:a16="http://schemas.microsoft.com/office/drawing/2014/main" id="{A7187E67-FC95-4CA0-9570-815E315916E5}"/>
              </a:ext>
            </a:extLst>
          </p:cNvPr>
          <p:cNvSpPr>
            <a:spLocks noGrp="1"/>
          </p:cNvSpPr>
          <p:nvPr>
            <p:ph type="body" sz="quarter" idx="54" hasCustomPrompt="1"/>
          </p:nvPr>
        </p:nvSpPr>
        <p:spPr>
          <a:xfrm>
            <a:off x="9059098"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62" name="Marcador de posición de texto 10">
            <a:extLst>
              <a:ext uri="{FF2B5EF4-FFF2-40B4-BE49-F238E27FC236}">
                <a16:creationId xmlns:a16="http://schemas.microsoft.com/office/drawing/2014/main" id="{D03EF82F-F37F-48CB-A978-E3BAD66F5C7D}"/>
              </a:ext>
            </a:extLst>
          </p:cNvPr>
          <p:cNvSpPr>
            <a:spLocks noGrp="1"/>
          </p:cNvSpPr>
          <p:nvPr>
            <p:ph type="body" sz="quarter" idx="57" hasCustomPrompt="1"/>
          </p:nvPr>
        </p:nvSpPr>
        <p:spPr>
          <a:xfrm>
            <a:off x="9846785"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sp>
        <p:nvSpPr>
          <p:cNvPr id="63" name="Marcador de texto 10">
            <a:extLst>
              <a:ext uri="{FF2B5EF4-FFF2-40B4-BE49-F238E27FC236}">
                <a16:creationId xmlns:a16="http://schemas.microsoft.com/office/drawing/2014/main" id="{5F250D41-02CE-4633-9E26-F722FCA110BB}"/>
              </a:ext>
            </a:extLst>
          </p:cNvPr>
          <p:cNvSpPr>
            <a:spLocks noGrp="1"/>
          </p:cNvSpPr>
          <p:nvPr>
            <p:ph type="body" sz="quarter" idx="58" hasCustomPrompt="1"/>
          </p:nvPr>
        </p:nvSpPr>
        <p:spPr>
          <a:xfrm>
            <a:off x="10634472" y="4425696"/>
            <a:ext cx="640080" cy="201776"/>
          </a:xfrm>
        </p:spPr>
        <p:txBody>
          <a:bodyPr rtlCol="0">
            <a:noAutofit/>
          </a:bodyPr>
          <a:lstStyle>
            <a:lvl1pPr marL="0" indent="0" algn="ctr">
              <a:buNone/>
              <a:defRPr sz="1000">
                <a:solidFill>
                  <a:schemeClr val="tx1"/>
                </a:solidFill>
              </a:defRPr>
            </a:lvl1pPr>
          </a:lstStyle>
          <a:p>
            <a:pPr lvl="0" rtl="0"/>
            <a:r>
              <a:rPr lang="es-MX" noProof="0"/>
              <a:t>MM</a:t>
            </a:r>
          </a:p>
        </p:txBody>
      </p:sp>
      <p:cxnSp>
        <p:nvCxnSpPr>
          <p:cNvPr id="8" name="Conector recto 7">
            <a:extLst>
              <a:ext uri="{FF2B5EF4-FFF2-40B4-BE49-F238E27FC236}">
                <a16:creationId xmlns:a16="http://schemas.microsoft.com/office/drawing/2014/main" id="{711E3559-68CA-437E-BD12-A9953AE1E88F}"/>
              </a:ext>
              <a:ext uri="{C183D7F6-B498-43B3-948B-1728B52AA6E4}">
                <adec:decorative xmlns:adec="http://schemas.microsoft.com/office/drawing/2017/decorative" val="1"/>
              </a:ext>
            </a:extLst>
          </p:cNvPr>
          <p:cNvCxnSpPr/>
          <p:nvPr userDrawn="1"/>
        </p:nvCxnSpPr>
        <p:spPr>
          <a:xfrm>
            <a:off x="940445" y="4069080"/>
            <a:ext cx="10332720" cy="0"/>
          </a:xfrm>
          <a:prstGeom prst="line">
            <a:avLst/>
          </a:prstGeom>
          <a:ln w="635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Marcador de fecha 1">
            <a:extLst>
              <a:ext uri="{FF2B5EF4-FFF2-40B4-BE49-F238E27FC236}">
                <a16:creationId xmlns:a16="http://schemas.microsoft.com/office/drawing/2014/main" id="{62C0F98D-B2D7-4EDC-ADD0-9B61A901FCEA}"/>
              </a:ext>
            </a:extLst>
          </p:cNvPr>
          <p:cNvSpPr>
            <a:spLocks noGrp="1"/>
          </p:cNvSpPr>
          <p:nvPr>
            <p:ph type="dt" sz="half" idx="60"/>
          </p:nvPr>
        </p:nvSpPr>
        <p:spPr>
          <a:xfrm>
            <a:off x="838200" y="6356350"/>
            <a:ext cx="2743200" cy="365125"/>
          </a:xfrm>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es-MX" noProof="0" smtClean="0"/>
              <a:pPr rtl="0"/>
              <a:t>‹Nº›</a:t>
            </a:fld>
            <a:endParaRPr lang="es-MX" noProof="0"/>
          </a:p>
        </p:txBody>
      </p:sp>
    </p:spTree>
    <p:extLst>
      <p:ext uri="{BB962C8B-B14F-4D97-AF65-F5344CB8AC3E}">
        <p14:creationId xmlns:p14="http://schemas.microsoft.com/office/powerpoint/2010/main" val="4242866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F8F5A6A-E29E-401A-801A-8FD9CAABA7A5}"/>
              </a:ext>
            </a:extLst>
          </p:cNvPr>
          <p:cNvSpPr>
            <a:spLocks noGrp="1"/>
          </p:cNvSpPr>
          <p:nvPr>
            <p:ph idx="1"/>
          </p:nvPr>
        </p:nvSpPr>
        <p:spPr>
          <a:xfrm>
            <a:off x="838200" y="1685925"/>
            <a:ext cx="10515600" cy="4097059"/>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2" name="Título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lvl1pPr algn="ctr">
              <a:defRPr/>
            </a:lvl1pPr>
          </a:lstStyle>
          <a:p>
            <a:pPr rtl="0"/>
            <a:r>
              <a:rPr lang="es-ES" noProof="0"/>
              <a:t>Haga clic para modificar el estilo de título del patrón</a:t>
            </a:r>
            <a:endParaRPr lang="es-MX" noProof="0"/>
          </a:p>
        </p:txBody>
      </p:sp>
      <p:sp>
        <p:nvSpPr>
          <p:cNvPr id="4" name="Marcador de fecha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s-MX" noProof="0"/>
              <a:t>20XX</a:t>
            </a:r>
          </a:p>
        </p:txBody>
      </p:sp>
      <p:sp>
        <p:nvSpPr>
          <p:cNvPr id="5" name="Marcador de pie de página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pción de equipo 1">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lvl1pPr algn="ctr">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8402"/>
            <a:ext cx="2286000" cy="3566160"/>
          </a:xfrm>
          <a:solidFill>
            <a:schemeClr val="accent6"/>
          </a:solidFill>
        </p:spPr>
        <p:txBody>
          <a:bodyPr rtlCol="0"/>
          <a:lstStyle/>
          <a:p>
            <a:pPr rtl="0"/>
            <a:r>
              <a:rPr lang="es-ES" noProof="0"/>
              <a:t>Haga clic en el icono para agregar una imagen</a:t>
            </a:r>
            <a:endParaRPr lang="es-MX" noProof="0"/>
          </a:p>
        </p:txBody>
      </p:sp>
      <p:sp>
        <p:nvSpPr>
          <p:cNvPr id="9" name="Marcador de posición de texto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5359799"/>
            <a:ext cx="2286000" cy="365125"/>
          </a:xfrm>
        </p:spPr>
        <p:txBody>
          <a:bodyPr rtlCol="0"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0" name="Marcador de texto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5743005"/>
            <a:ext cx="2286000" cy="365125"/>
          </a:xfrm>
        </p:spPr>
        <p:txBody>
          <a:bodyPr rtlCol="0">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1" name="Marcador de posición de imagen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8798"/>
            <a:ext cx="2286000" cy="3566160"/>
          </a:xfrm>
          <a:solidFill>
            <a:schemeClr val="accent6"/>
          </a:solidFill>
        </p:spPr>
        <p:txBody>
          <a:bodyPr rtlCol="0"/>
          <a:lstStyle/>
          <a:p>
            <a:pPr rtl="0"/>
            <a:r>
              <a:rPr lang="es-ES" noProof="0"/>
              <a:t>Haga clic en el icono para agregar una imagen</a:t>
            </a:r>
            <a:endParaRPr lang="es-MX" noProof="0"/>
          </a:p>
        </p:txBody>
      </p:sp>
      <p:sp>
        <p:nvSpPr>
          <p:cNvPr id="12" name="Marcador de texto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5360195"/>
            <a:ext cx="2286000" cy="365125"/>
          </a:xfrm>
        </p:spPr>
        <p:txBody>
          <a:bodyPr rtlCol="0"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3" name="Marcador de texto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5743401"/>
            <a:ext cx="2286000" cy="365125"/>
          </a:xfrm>
        </p:spPr>
        <p:txBody>
          <a:bodyPr rtlCol="0">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4" name="Marcador de posición de imagen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8402"/>
            <a:ext cx="2286000" cy="3566160"/>
          </a:xfrm>
          <a:solidFill>
            <a:schemeClr val="accent6"/>
          </a:solidFill>
        </p:spPr>
        <p:txBody>
          <a:bodyPr rtlCol="0"/>
          <a:lstStyle/>
          <a:p>
            <a:pPr rtl="0"/>
            <a:r>
              <a:rPr lang="es-ES" noProof="0"/>
              <a:t>Haga clic en el icono para agregar una imagen</a:t>
            </a:r>
            <a:endParaRPr lang="es-MX" noProof="0"/>
          </a:p>
        </p:txBody>
      </p:sp>
      <p:sp>
        <p:nvSpPr>
          <p:cNvPr id="15" name="Marcador de texto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5360195"/>
            <a:ext cx="2286000" cy="365125"/>
          </a:xfrm>
        </p:spPr>
        <p:txBody>
          <a:bodyPr rtlCol="0"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6" name="Marcador de texto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5743401"/>
            <a:ext cx="2286000" cy="365125"/>
          </a:xfrm>
        </p:spPr>
        <p:txBody>
          <a:bodyPr rtlCol="0">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7" name="Marcador de posición de imagen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8798"/>
            <a:ext cx="2286000" cy="3566160"/>
          </a:xfrm>
          <a:solidFill>
            <a:schemeClr val="accent6"/>
          </a:solidFill>
        </p:spPr>
        <p:txBody>
          <a:bodyPr rtlCol="0"/>
          <a:lstStyle/>
          <a:p>
            <a:pPr rtl="0"/>
            <a:r>
              <a:rPr lang="es-ES" noProof="0"/>
              <a:t>Haga clic en el icono para agregar una imagen</a:t>
            </a:r>
            <a:endParaRPr lang="es-MX" noProof="0"/>
          </a:p>
        </p:txBody>
      </p:sp>
      <p:sp>
        <p:nvSpPr>
          <p:cNvPr id="18" name="Marcador de texto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5360195"/>
            <a:ext cx="2286000" cy="365125"/>
          </a:xfrm>
        </p:spPr>
        <p:txBody>
          <a:bodyPr rtlCol="0" anchor="ctr" anchorCtr="0">
            <a:noAutofit/>
          </a:bodyPr>
          <a:lstStyle>
            <a:lvl1pPr marL="0" indent="0" algn="ctr">
              <a:buNone/>
              <a:defRPr sz="16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9" name="Marcador de texto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5743401"/>
            <a:ext cx="2286000" cy="365125"/>
          </a:xfrm>
        </p:spPr>
        <p:txBody>
          <a:bodyPr rtlCol="0">
            <a:noAutofit/>
          </a:bodyPr>
          <a:lstStyle>
            <a:lvl1pPr marL="0" indent="0" algn="ctr">
              <a:buNone/>
              <a:defRPr sz="14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395669925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Opción de equipo 2">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lvl1pPr algn="ctr">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37BA1CDE-376A-4ABA-B8B8-75D6A678096B}"/>
              </a:ext>
            </a:extLst>
          </p:cNvPr>
          <p:cNvSpPr>
            <a:spLocks noGrp="1"/>
          </p:cNvSpPr>
          <p:nvPr>
            <p:ph type="pic" sz="quarter" idx="13"/>
          </p:nvPr>
        </p:nvSpPr>
        <p:spPr>
          <a:xfrm>
            <a:off x="1335515" y="1717141"/>
            <a:ext cx="2286000" cy="1554480"/>
          </a:xfrm>
          <a:solidFill>
            <a:schemeClr val="accent6"/>
          </a:solidFill>
        </p:spPr>
        <p:txBody>
          <a:bodyPr rtlCol="0"/>
          <a:lstStyle/>
          <a:p>
            <a:pPr rtl="0"/>
            <a:r>
              <a:rPr lang="es-ES" noProof="0"/>
              <a:t>Haga clic en el icono para agregar una imagen</a:t>
            </a:r>
            <a:endParaRPr lang="es-MX" noProof="0"/>
          </a:p>
        </p:txBody>
      </p:sp>
      <p:sp>
        <p:nvSpPr>
          <p:cNvPr id="9" name="Marcador de posición de texto 8">
            <a:extLst>
              <a:ext uri="{FF2B5EF4-FFF2-40B4-BE49-F238E27FC236}">
                <a16:creationId xmlns:a16="http://schemas.microsoft.com/office/drawing/2014/main" id="{1B8F9B77-308B-48E1-BCAC-0C74FB9A1CF4}"/>
              </a:ext>
            </a:extLst>
          </p:cNvPr>
          <p:cNvSpPr>
            <a:spLocks noGrp="1"/>
          </p:cNvSpPr>
          <p:nvPr>
            <p:ph type="body" sz="quarter" idx="14" hasCustomPrompt="1"/>
          </p:nvPr>
        </p:nvSpPr>
        <p:spPr>
          <a:xfrm>
            <a:off x="1335515" y="3323013"/>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0" name="Marcador de texto 8">
            <a:extLst>
              <a:ext uri="{FF2B5EF4-FFF2-40B4-BE49-F238E27FC236}">
                <a16:creationId xmlns:a16="http://schemas.microsoft.com/office/drawing/2014/main" id="{50BA97C8-6774-46D2-9678-1BA2BE8C9D3E}"/>
              </a:ext>
            </a:extLst>
          </p:cNvPr>
          <p:cNvSpPr>
            <a:spLocks noGrp="1"/>
          </p:cNvSpPr>
          <p:nvPr>
            <p:ph type="body" sz="quarter" idx="15" hasCustomPrompt="1"/>
          </p:nvPr>
        </p:nvSpPr>
        <p:spPr>
          <a:xfrm>
            <a:off x="1335515" y="3610807"/>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1" name="Marcador de posición de imagen 6">
            <a:extLst>
              <a:ext uri="{FF2B5EF4-FFF2-40B4-BE49-F238E27FC236}">
                <a16:creationId xmlns:a16="http://schemas.microsoft.com/office/drawing/2014/main" id="{D48977F0-CAE5-4054-B1AC-16B25EB28CBA}"/>
              </a:ext>
            </a:extLst>
          </p:cNvPr>
          <p:cNvSpPr>
            <a:spLocks noGrp="1"/>
          </p:cNvSpPr>
          <p:nvPr>
            <p:ph type="pic" sz="quarter" idx="16"/>
          </p:nvPr>
        </p:nvSpPr>
        <p:spPr>
          <a:xfrm>
            <a:off x="3754036" y="1717537"/>
            <a:ext cx="2286000" cy="1554480"/>
          </a:xfrm>
          <a:solidFill>
            <a:schemeClr val="accent6"/>
          </a:solidFill>
        </p:spPr>
        <p:txBody>
          <a:bodyPr rtlCol="0"/>
          <a:lstStyle/>
          <a:p>
            <a:pPr rtl="0"/>
            <a:r>
              <a:rPr lang="es-ES" noProof="0"/>
              <a:t>Haga clic en el icono para agregar una imagen</a:t>
            </a:r>
            <a:endParaRPr lang="es-MX" noProof="0"/>
          </a:p>
        </p:txBody>
      </p:sp>
      <p:sp>
        <p:nvSpPr>
          <p:cNvPr id="12" name="Marcador de texto 8">
            <a:extLst>
              <a:ext uri="{FF2B5EF4-FFF2-40B4-BE49-F238E27FC236}">
                <a16:creationId xmlns:a16="http://schemas.microsoft.com/office/drawing/2014/main" id="{035550F1-A852-48F3-9C1C-C64F3B8D4D7E}"/>
              </a:ext>
            </a:extLst>
          </p:cNvPr>
          <p:cNvSpPr>
            <a:spLocks noGrp="1"/>
          </p:cNvSpPr>
          <p:nvPr>
            <p:ph type="body" sz="quarter" idx="17" hasCustomPrompt="1"/>
          </p:nvPr>
        </p:nvSpPr>
        <p:spPr>
          <a:xfrm>
            <a:off x="3754036" y="3323409"/>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3" name="Marcador de texto 8">
            <a:extLst>
              <a:ext uri="{FF2B5EF4-FFF2-40B4-BE49-F238E27FC236}">
                <a16:creationId xmlns:a16="http://schemas.microsoft.com/office/drawing/2014/main" id="{D757D7CE-02BE-4D9B-A676-F2967D660EC0}"/>
              </a:ext>
            </a:extLst>
          </p:cNvPr>
          <p:cNvSpPr>
            <a:spLocks noGrp="1"/>
          </p:cNvSpPr>
          <p:nvPr>
            <p:ph type="body" sz="quarter" idx="18" hasCustomPrompt="1"/>
          </p:nvPr>
        </p:nvSpPr>
        <p:spPr>
          <a:xfrm>
            <a:off x="3754036" y="3611203"/>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4" name="Marcador de posición de imagen 6">
            <a:extLst>
              <a:ext uri="{FF2B5EF4-FFF2-40B4-BE49-F238E27FC236}">
                <a16:creationId xmlns:a16="http://schemas.microsoft.com/office/drawing/2014/main" id="{64C29CA7-3B83-4C84-8407-F05C8CA7084D}"/>
              </a:ext>
            </a:extLst>
          </p:cNvPr>
          <p:cNvSpPr>
            <a:spLocks noGrp="1"/>
          </p:cNvSpPr>
          <p:nvPr>
            <p:ph type="pic" sz="quarter" idx="19"/>
          </p:nvPr>
        </p:nvSpPr>
        <p:spPr>
          <a:xfrm>
            <a:off x="6172557" y="1717141"/>
            <a:ext cx="2286000" cy="1554480"/>
          </a:xfrm>
          <a:solidFill>
            <a:schemeClr val="accent6"/>
          </a:solidFill>
        </p:spPr>
        <p:txBody>
          <a:bodyPr rtlCol="0"/>
          <a:lstStyle/>
          <a:p>
            <a:pPr rtl="0"/>
            <a:r>
              <a:rPr lang="es-ES" noProof="0"/>
              <a:t>Haga clic en el icono para agregar una imagen</a:t>
            </a:r>
            <a:endParaRPr lang="es-MX" noProof="0"/>
          </a:p>
        </p:txBody>
      </p:sp>
      <p:sp>
        <p:nvSpPr>
          <p:cNvPr id="15" name="Marcador de texto 8">
            <a:extLst>
              <a:ext uri="{FF2B5EF4-FFF2-40B4-BE49-F238E27FC236}">
                <a16:creationId xmlns:a16="http://schemas.microsoft.com/office/drawing/2014/main" id="{62304448-704D-4C85-87B3-13204A597E05}"/>
              </a:ext>
            </a:extLst>
          </p:cNvPr>
          <p:cNvSpPr>
            <a:spLocks noGrp="1"/>
          </p:cNvSpPr>
          <p:nvPr>
            <p:ph type="body" sz="quarter" idx="20" hasCustomPrompt="1"/>
          </p:nvPr>
        </p:nvSpPr>
        <p:spPr>
          <a:xfrm>
            <a:off x="6172557" y="3323013"/>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6" name="Marcador de texto 8">
            <a:extLst>
              <a:ext uri="{FF2B5EF4-FFF2-40B4-BE49-F238E27FC236}">
                <a16:creationId xmlns:a16="http://schemas.microsoft.com/office/drawing/2014/main" id="{BB608A2D-D2B2-4E41-89DB-745BBE2D8B47}"/>
              </a:ext>
            </a:extLst>
          </p:cNvPr>
          <p:cNvSpPr>
            <a:spLocks noGrp="1"/>
          </p:cNvSpPr>
          <p:nvPr>
            <p:ph type="body" sz="quarter" idx="21" hasCustomPrompt="1"/>
          </p:nvPr>
        </p:nvSpPr>
        <p:spPr>
          <a:xfrm>
            <a:off x="6172557" y="3610807"/>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17" name="Marcador de posición de imagen 6">
            <a:extLst>
              <a:ext uri="{FF2B5EF4-FFF2-40B4-BE49-F238E27FC236}">
                <a16:creationId xmlns:a16="http://schemas.microsoft.com/office/drawing/2014/main" id="{B1A1DC22-0E05-43FC-8E91-0BE7AA25EEF8}"/>
              </a:ext>
            </a:extLst>
          </p:cNvPr>
          <p:cNvSpPr>
            <a:spLocks noGrp="1"/>
          </p:cNvSpPr>
          <p:nvPr>
            <p:ph type="pic" sz="quarter" idx="22"/>
          </p:nvPr>
        </p:nvSpPr>
        <p:spPr>
          <a:xfrm>
            <a:off x="8578378" y="1717141"/>
            <a:ext cx="2286000" cy="1554480"/>
          </a:xfrm>
          <a:solidFill>
            <a:schemeClr val="accent6"/>
          </a:solidFill>
        </p:spPr>
        <p:txBody>
          <a:bodyPr rtlCol="0"/>
          <a:lstStyle/>
          <a:p>
            <a:pPr rtl="0"/>
            <a:r>
              <a:rPr lang="es-ES" noProof="0"/>
              <a:t>Haga clic en el icono para agregar una imagen</a:t>
            </a:r>
            <a:endParaRPr lang="es-MX" noProof="0"/>
          </a:p>
        </p:txBody>
      </p:sp>
      <p:sp>
        <p:nvSpPr>
          <p:cNvPr id="18" name="Marcador de texto 8">
            <a:extLst>
              <a:ext uri="{FF2B5EF4-FFF2-40B4-BE49-F238E27FC236}">
                <a16:creationId xmlns:a16="http://schemas.microsoft.com/office/drawing/2014/main" id="{25676C67-0CCC-403A-9B15-B42740FCF064}"/>
              </a:ext>
            </a:extLst>
          </p:cNvPr>
          <p:cNvSpPr>
            <a:spLocks noGrp="1"/>
          </p:cNvSpPr>
          <p:nvPr>
            <p:ph type="body" sz="quarter" idx="23" hasCustomPrompt="1"/>
          </p:nvPr>
        </p:nvSpPr>
        <p:spPr>
          <a:xfrm>
            <a:off x="8578378" y="3323013"/>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19" name="Marcador de texto 8">
            <a:extLst>
              <a:ext uri="{FF2B5EF4-FFF2-40B4-BE49-F238E27FC236}">
                <a16:creationId xmlns:a16="http://schemas.microsoft.com/office/drawing/2014/main" id="{25CC45AB-977D-4580-9F1A-2E786542EE50}"/>
              </a:ext>
            </a:extLst>
          </p:cNvPr>
          <p:cNvSpPr>
            <a:spLocks noGrp="1"/>
          </p:cNvSpPr>
          <p:nvPr>
            <p:ph type="body" sz="quarter" idx="24" hasCustomPrompt="1"/>
          </p:nvPr>
        </p:nvSpPr>
        <p:spPr>
          <a:xfrm>
            <a:off x="8578378" y="3610807"/>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44" name="Marcador de posición de imagen 6">
            <a:extLst>
              <a:ext uri="{FF2B5EF4-FFF2-40B4-BE49-F238E27FC236}">
                <a16:creationId xmlns:a16="http://schemas.microsoft.com/office/drawing/2014/main" id="{27688D91-F8AA-4C0A-BF29-90F8FE202DAC}"/>
              </a:ext>
            </a:extLst>
          </p:cNvPr>
          <p:cNvSpPr>
            <a:spLocks noGrp="1"/>
          </p:cNvSpPr>
          <p:nvPr>
            <p:ph type="pic" sz="quarter" idx="25"/>
          </p:nvPr>
        </p:nvSpPr>
        <p:spPr>
          <a:xfrm>
            <a:off x="1325219" y="4131915"/>
            <a:ext cx="2286000" cy="1554480"/>
          </a:xfrm>
          <a:solidFill>
            <a:schemeClr val="accent6"/>
          </a:solidFill>
        </p:spPr>
        <p:txBody>
          <a:bodyPr rtlCol="0"/>
          <a:lstStyle/>
          <a:p>
            <a:pPr rtl="0"/>
            <a:r>
              <a:rPr lang="es-ES" noProof="0"/>
              <a:t>Haga clic en el icono para agregar una imagen</a:t>
            </a:r>
            <a:endParaRPr lang="es-MX" noProof="0"/>
          </a:p>
        </p:txBody>
      </p:sp>
      <p:sp>
        <p:nvSpPr>
          <p:cNvPr id="45" name="Marcador de posición de texto 8">
            <a:extLst>
              <a:ext uri="{FF2B5EF4-FFF2-40B4-BE49-F238E27FC236}">
                <a16:creationId xmlns:a16="http://schemas.microsoft.com/office/drawing/2014/main" id="{D9AECBF7-0508-4905-9DF6-C0FF9D9ADA48}"/>
              </a:ext>
            </a:extLst>
          </p:cNvPr>
          <p:cNvSpPr>
            <a:spLocks noGrp="1"/>
          </p:cNvSpPr>
          <p:nvPr>
            <p:ph type="body" sz="quarter" idx="26" hasCustomPrompt="1"/>
          </p:nvPr>
        </p:nvSpPr>
        <p:spPr>
          <a:xfrm>
            <a:off x="1325219" y="5737787"/>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46" name="Marcador de texto 8">
            <a:extLst>
              <a:ext uri="{FF2B5EF4-FFF2-40B4-BE49-F238E27FC236}">
                <a16:creationId xmlns:a16="http://schemas.microsoft.com/office/drawing/2014/main" id="{A7F920A3-CA67-4CD0-A639-1CE803DE26F8}"/>
              </a:ext>
            </a:extLst>
          </p:cNvPr>
          <p:cNvSpPr>
            <a:spLocks noGrp="1"/>
          </p:cNvSpPr>
          <p:nvPr>
            <p:ph type="body" sz="quarter" idx="27" hasCustomPrompt="1"/>
          </p:nvPr>
        </p:nvSpPr>
        <p:spPr>
          <a:xfrm>
            <a:off x="1325219" y="6025581"/>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47" name="Marcador de posición de imagen 6">
            <a:extLst>
              <a:ext uri="{FF2B5EF4-FFF2-40B4-BE49-F238E27FC236}">
                <a16:creationId xmlns:a16="http://schemas.microsoft.com/office/drawing/2014/main" id="{463E2C69-9A20-4A90-8F45-4EE6CFD469B6}"/>
              </a:ext>
            </a:extLst>
          </p:cNvPr>
          <p:cNvSpPr>
            <a:spLocks noGrp="1"/>
          </p:cNvSpPr>
          <p:nvPr>
            <p:ph type="pic" sz="quarter" idx="28"/>
          </p:nvPr>
        </p:nvSpPr>
        <p:spPr>
          <a:xfrm>
            <a:off x="3743740" y="4132311"/>
            <a:ext cx="2286000" cy="1554480"/>
          </a:xfrm>
          <a:solidFill>
            <a:schemeClr val="accent6"/>
          </a:solidFill>
        </p:spPr>
        <p:txBody>
          <a:bodyPr rtlCol="0"/>
          <a:lstStyle/>
          <a:p>
            <a:pPr rtl="0"/>
            <a:r>
              <a:rPr lang="es-ES" noProof="0"/>
              <a:t>Haga clic en el icono para agregar una imagen</a:t>
            </a:r>
            <a:endParaRPr lang="es-MX" noProof="0"/>
          </a:p>
        </p:txBody>
      </p:sp>
      <p:sp>
        <p:nvSpPr>
          <p:cNvPr id="48" name="Marcador de texto 8">
            <a:extLst>
              <a:ext uri="{FF2B5EF4-FFF2-40B4-BE49-F238E27FC236}">
                <a16:creationId xmlns:a16="http://schemas.microsoft.com/office/drawing/2014/main" id="{D33409A7-C60B-4AD7-AFDF-23C2F042CECE}"/>
              </a:ext>
            </a:extLst>
          </p:cNvPr>
          <p:cNvSpPr>
            <a:spLocks noGrp="1"/>
          </p:cNvSpPr>
          <p:nvPr>
            <p:ph type="body" sz="quarter" idx="29" hasCustomPrompt="1"/>
          </p:nvPr>
        </p:nvSpPr>
        <p:spPr>
          <a:xfrm>
            <a:off x="3743740" y="5738183"/>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49" name="Marcador de texto 8">
            <a:extLst>
              <a:ext uri="{FF2B5EF4-FFF2-40B4-BE49-F238E27FC236}">
                <a16:creationId xmlns:a16="http://schemas.microsoft.com/office/drawing/2014/main" id="{4870155B-647D-44E9-AE54-24D2BB2404BF}"/>
              </a:ext>
            </a:extLst>
          </p:cNvPr>
          <p:cNvSpPr>
            <a:spLocks noGrp="1"/>
          </p:cNvSpPr>
          <p:nvPr>
            <p:ph type="body" sz="quarter" idx="30" hasCustomPrompt="1"/>
          </p:nvPr>
        </p:nvSpPr>
        <p:spPr>
          <a:xfrm>
            <a:off x="3743740" y="6025977"/>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50" name="Marcador de posición de imagen 6">
            <a:extLst>
              <a:ext uri="{FF2B5EF4-FFF2-40B4-BE49-F238E27FC236}">
                <a16:creationId xmlns:a16="http://schemas.microsoft.com/office/drawing/2014/main" id="{3876D40F-6DE8-45F1-B56E-986312109BAC}"/>
              </a:ext>
            </a:extLst>
          </p:cNvPr>
          <p:cNvSpPr>
            <a:spLocks noGrp="1"/>
          </p:cNvSpPr>
          <p:nvPr>
            <p:ph type="pic" sz="quarter" idx="31"/>
          </p:nvPr>
        </p:nvSpPr>
        <p:spPr>
          <a:xfrm>
            <a:off x="6162261" y="4131915"/>
            <a:ext cx="2286000" cy="1554480"/>
          </a:xfrm>
          <a:solidFill>
            <a:schemeClr val="accent6"/>
          </a:solidFill>
        </p:spPr>
        <p:txBody>
          <a:bodyPr rtlCol="0"/>
          <a:lstStyle/>
          <a:p>
            <a:pPr rtl="0"/>
            <a:r>
              <a:rPr lang="es-ES" noProof="0"/>
              <a:t>Haga clic en el icono para agregar una imagen</a:t>
            </a:r>
            <a:endParaRPr lang="es-MX" noProof="0"/>
          </a:p>
        </p:txBody>
      </p:sp>
      <p:sp>
        <p:nvSpPr>
          <p:cNvPr id="51" name="Marcador de texto 8">
            <a:extLst>
              <a:ext uri="{FF2B5EF4-FFF2-40B4-BE49-F238E27FC236}">
                <a16:creationId xmlns:a16="http://schemas.microsoft.com/office/drawing/2014/main" id="{D0A39ABE-EF7B-477F-A346-C5CDA9F5D63A}"/>
              </a:ext>
            </a:extLst>
          </p:cNvPr>
          <p:cNvSpPr>
            <a:spLocks noGrp="1"/>
          </p:cNvSpPr>
          <p:nvPr>
            <p:ph type="body" sz="quarter" idx="32" hasCustomPrompt="1"/>
          </p:nvPr>
        </p:nvSpPr>
        <p:spPr>
          <a:xfrm>
            <a:off x="6162261" y="5737787"/>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52" name="Marcador de texto 8">
            <a:extLst>
              <a:ext uri="{FF2B5EF4-FFF2-40B4-BE49-F238E27FC236}">
                <a16:creationId xmlns:a16="http://schemas.microsoft.com/office/drawing/2014/main" id="{7787A6CA-4AF6-46F5-BA39-50F328D9A86E}"/>
              </a:ext>
            </a:extLst>
          </p:cNvPr>
          <p:cNvSpPr>
            <a:spLocks noGrp="1"/>
          </p:cNvSpPr>
          <p:nvPr>
            <p:ph type="body" sz="quarter" idx="33" hasCustomPrompt="1"/>
          </p:nvPr>
        </p:nvSpPr>
        <p:spPr>
          <a:xfrm>
            <a:off x="6162261" y="6025581"/>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53" name="Marcador de posición de imagen 6">
            <a:extLst>
              <a:ext uri="{FF2B5EF4-FFF2-40B4-BE49-F238E27FC236}">
                <a16:creationId xmlns:a16="http://schemas.microsoft.com/office/drawing/2014/main" id="{EC171A7C-639D-47C1-A626-7E4772629B28}"/>
              </a:ext>
            </a:extLst>
          </p:cNvPr>
          <p:cNvSpPr>
            <a:spLocks noGrp="1"/>
          </p:cNvSpPr>
          <p:nvPr>
            <p:ph type="pic" sz="quarter" idx="34"/>
          </p:nvPr>
        </p:nvSpPr>
        <p:spPr>
          <a:xfrm>
            <a:off x="8580782" y="4131915"/>
            <a:ext cx="2286000" cy="1554480"/>
          </a:xfrm>
          <a:solidFill>
            <a:schemeClr val="accent6"/>
          </a:solidFill>
        </p:spPr>
        <p:txBody>
          <a:bodyPr rtlCol="0"/>
          <a:lstStyle/>
          <a:p>
            <a:pPr rtl="0"/>
            <a:r>
              <a:rPr lang="es-ES" noProof="0"/>
              <a:t>Haga clic en el icono para agregar una imagen</a:t>
            </a:r>
            <a:endParaRPr lang="es-MX" noProof="0"/>
          </a:p>
        </p:txBody>
      </p:sp>
      <p:sp>
        <p:nvSpPr>
          <p:cNvPr id="54" name="Marcador de texto 8">
            <a:extLst>
              <a:ext uri="{FF2B5EF4-FFF2-40B4-BE49-F238E27FC236}">
                <a16:creationId xmlns:a16="http://schemas.microsoft.com/office/drawing/2014/main" id="{674313BD-D2AD-4F0E-96FE-469C176818BD}"/>
              </a:ext>
            </a:extLst>
          </p:cNvPr>
          <p:cNvSpPr>
            <a:spLocks noGrp="1"/>
          </p:cNvSpPr>
          <p:nvPr>
            <p:ph type="body" sz="quarter" idx="35" hasCustomPrompt="1"/>
          </p:nvPr>
        </p:nvSpPr>
        <p:spPr>
          <a:xfrm>
            <a:off x="8580782" y="5737787"/>
            <a:ext cx="2286000" cy="274320"/>
          </a:xfrm>
        </p:spPr>
        <p:txBody>
          <a:bodyPr rtlCol="0" anchor="ctr" anchorCtr="0">
            <a:noAutofit/>
          </a:bodyPr>
          <a:lstStyle>
            <a:lvl1pPr marL="0" indent="0" algn="ctr">
              <a:buNone/>
              <a:defRPr sz="1400">
                <a:latin typeface="+mj-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Nombre</a:t>
            </a:r>
          </a:p>
        </p:txBody>
      </p:sp>
      <p:sp>
        <p:nvSpPr>
          <p:cNvPr id="55" name="Marcador de texto 8">
            <a:extLst>
              <a:ext uri="{FF2B5EF4-FFF2-40B4-BE49-F238E27FC236}">
                <a16:creationId xmlns:a16="http://schemas.microsoft.com/office/drawing/2014/main" id="{7141AE4E-36D0-4176-9FCB-E5803788939E}"/>
              </a:ext>
            </a:extLst>
          </p:cNvPr>
          <p:cNvSpPr>
            <a:spLocks noGrp="1"/>
          </p:cNvSpPr>
          <p:nvPr>
            <p:ph type="body" sz="quarter" idx="36" hasCustomPrompt="1"/>
          </p:nvPr>
        </p:nvSpPr>
        <p:spPr>
          <a:xfrm>
            <a:off x="8580782" y="6025581"/>
            <a:ext cx="2286000" cy="274320"/>
          </a:xfrm>
        </p:spPr>
        <p:txBody>
          <a:bodyPr rtlCol="0">
            <a:noAutofit/>
          </a:bodyPr>
          <a:lstStyle>
            <a:lvl1pPr marL="0" indent="0" algn="ctr">
              <a:buNone/>
              <a:defRPr sz="1200">
                <a:latin typeface="+mn-lt"/>
              </a:defRPr>
            </a:lvl1pPr>
            <a:lvl2pPr marL="457200" indent="0">
              <a:buNone/>
              <a:defRPr sz="1400">
                <a:latin typeface="+mj-lt"/>
              </a:defRPr>
            </a:lvl2pPr>
            <a:lvl3pPr marL="914400" indent="0">
              <a:buNone/>
              <a:defRPr sz="1400">
                <a:latin typeface="+mj-lt"/>
              </a:defRPr>
            </a:lvl3pPr>
            <a:lvl4pPr marL="1371600" indent="0">
              <a:buNone/>
              <a:defRPr sz="1400">
                <a:latin typeface="+mj-lt"/>
              </a:defRPr>
            </a:lvl4pPr>
            <a:lvl5pPr marL="1828800" indent="0">
              <a:buNone/>
              <a:defRPr sz="1400">
                <a:latin typeface="+mj-lt"/>
              </a:defRPr>
            </a:lvl5pPr>
          </a:lstStyle>
          <a:p>
            <a:pPr lvl="0" rtl="0"/>
            <a:r>
              <a:rPr lang="es-MX" noProof="0"/>
              <a:t>Título</a:t>
            </a:r>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507401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ci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lvl1pPr algn="ctr">
              <a:defRPr/>
            </a:lvl1pPr>
          </a:lstStyle>
          <a:p>
            <a:pPr rtl="0"/>
            <a:r>
              <a:rPr lang="es-ES" noProof="0"/>
              <a:t>Haga clic para modificar el estilo de título del patrón</a:t>
            </a:r>
            <a:endParaRPr lang="es-MX" noProof="0"/>
          </a:p>
        </p:txBody>
      </p:sp>
      <p:sp>
        <p:nvSpPr>
          <p:cNvPr id="14" name="Marcador de contenido 13">
            <a:extLst>
              <a:ext uri="{FF2B5EF4-FFF2-40B4-BE49-F238E27FC236}">
                <a16:creationId xmlns:a16="http://schemas.microsoft.com/office/drawing/2014/main" id="{01F6AC7C-4EFC-4C76-8784-963130151FD5}"/>
              </a:ext>
            </a:extLst>
          </p:cNvPr>
          <p:cNvSpPr>
            <a:spLocks noGrp="1"/>
          </p:cNvSpPr>
          <p:nvPr>
            <p:ph sz="quarter" idx="28" hasCustomPrompt="1"/>
          </p:nvPr>
        </p:nvSpPr>
        <p:spPr>
          <a:xfrm>
            <a:off x="1137509" y="1859777"/>
            <a:ext cx="1819656" cy="1517904"/>
          </a:xfrm>
        </p:spPr>
        <p:txBody>
          <a:bodyPr rtlCol="0" anchor="ctr">
            <a:normAutofit/>
          </a:bodyPr>
          <a:lstStyle>
            <a:lvl1pPr marL="0" indent="0" algn="ctr">
              <a:buNone/>
              <a:defRPr sz="1800"/>
            </a:lvl1pPr>
          </a:lstStyle>
          <a:p>
            <a:pPr lvl="0" rtl="0"/>
            <a:r>
              <a:rPr lang="es-MX" noProof="0"/>
              <a:t>Agregar contenido</a:t>
            </a:r>
          </a:p>
        </p:txBody>
      </p:sp>
      <p:sp>
        <p:nvSpPr>
          <p:cNvPr id="8" name="Marcador de posición de texto 7">
            <a:extLst>
              <a:ext uri="{FF2B5EF4-FFF2-40B4-BE49-F238E27FC236}">
                <a16:creationId xmlns:a16="http://schemas.microsoft.com/office/drawing/2014/main" id="{02AED95B-59A7-4359-BD74-24F920F7153F}"/>
              </a:ext>
            </a:extLst>
          </p:cNvPr>
          <p:cNvSpPr>
            <a:spLocks noGrp="1"/>
          </p:cNvSpPr>
          <p:nvPr>
            <p:ph type="body" sz="quarter" idx="13" hasCustomPrompt="1"/>
          </p:nvPr>
        </p:nvSpPr>
        <p:spPr>
          <a:xfrm>
            <a:off x="1018637" y="3444752"/>
            <a:ext cx="2057400" cy="640080"/>
          </a:xfrm>
        </p:spPr>
        <p:txBody>
          <a:bodyPr rtlCol="0">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9" name="Marcador de posición de texto 7">
            <a:extLst>
              <a:ext uri="{FF2B5EF4-FFF2-40B4-BE49-F238E27FC236}">
                <a16:creationId xmlns:a16="http://schemas.microsoft.com/office/drawing/2014/main" id="{286DAE13-A93D-453A-8164-3F1E97F8F24B}"/>
              </a:ext>
            </a:extLst>
          </p:cNvPr>
          <p:cNvSpPr>
            <a:spLocks noGrp="1"/>
          </p:cNvSpPr>
          <p:nvPr>
            <p:ph type="body" sz="quarter" idx="14" hasCustomPrompt="1"/>
          </p:nvPr>
        </p:nvSpPr>
        <p:spPr>
          <a:xfrm>
            <a:off x="1034480" y="4110604"/>
            <a:ext cx="2057400" cy="365760"/>
          </a:xfrm>
        </p:spPr>
        <p:txBody>
          <a:bodyPr rtlCol="0">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10" name="Marcador de posición de texto 7">
            <a:extLst>
              <a:ext uri="{FF2B5EF4-FFF2-40B4-BE49-F238E27FC236}">
                <a16:creationId xmlns:a16="http://schemas.microsoft.com/office/drawing/2014/main" id="{1FD2C3F4-5FD0-4B09-A5D5-7365D61084F0}"/>
              </a:ext>
            </a:extLst>
          </p:cNvPr>
          <p:cNvSpPr>
            <a:spLocks noGrp="1"/>
          </p:cNvSpPr>
          <p:nvPr>
            <p:ph type="body" sz="quarter" idx="15" hasCustomPrompt="1"/>
          </p:nvPr>
        </p:nvSpPr>
        <p:spPr>
          <a:xfrm>
            <a:off x="1034480" y="4483110"/>
            <a:ext cx="2057400" cy="914400"/>
          </a:xfrm>
        </p:spPr>
        <p:txBody>
          <a:bodyPr rtlCol="0">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Descripción de la sección</a:t>
            </a:r>
          </a:p>
        </p:txBody>
      </p:sp>
      <p:sp>
        <p:nvSpPr>
          <p:cNvPr id="28" name="Marcador de contenido 13">
            <a:extLst>
              <a:ext uri="{FF2B5EF4-FFF2-40B4-BE49-F238E27FC236}">
                <a16:creationId xmlns:a16="http://schemas.microsoft.com/office/drawing/2014/main" id="{7BF6ABBB-7B41-4F0C-8416-9C72862D93CB}"/>
              </a:ext>
            </a:extLst>
          </p:cNvPr>
          <p:cNvSpPr>
            <a:spLocks noGrp="1"/>
          </p:cNvSpPr>
          <p:nvPr>
            <p:ph sz="quarter" idx="29" hasCustomPrompt="1"/>
          </p:nvPr>
        </p:nvSpPr>
        <p:spPr>
          <a:xfrm>
            <a:off x="3859487" y="1859777"/>
            <a:ext cx="1819656" cy="1517904"/>
          </a:xfrm>
        </p:spPr>
        <p:txBody>
          <a:bodyPr rtlCol="0" anchor="ctr">
            <a:normAutofit/>
          </a:bodyPr>
          <a:lstStyle>
            <a:lvl1pPr marL="0" indent="0" algn="ctr">
              <a:buNone/>
              <a:defRPr sz="1800"/>
            </a:lvl1pPr>
          </a:lstStyle>
          <a:p>
            <a:pPr lvl="0" rtl="0"/>
            <a:r>
              <a:rPr lang="es-MX" noProof="0"/>
              <a:t>Agregar contenido</a:t>
            </a:r>
          </a:p>
        </p:txBody>
      </p:sp>
      <p:sp>
        <p:nvSpPr>
          <p:cNvPr id="30" name="Marcador de posición de texto 7">
            <a:extLst>
              <a:ext uri="{FF2B5EF4-FFF2-40B4-BE49-F238E27FC236}">
                <a16:creationId xmlns:a16="http://schemas.microsoft.com/office/drawing/2014/main" id="{E1B58033-4461-43F1-8E7C-C6E5988BDE88}"/>
              </a:ext>
            </a:extLst>
          </p:cNvPr>
          <p:cNvSpPr>
            <a:spLocks noGrp="1"/>
          </p:cNvSpPr>
          <p:nvPr>
            <p:ph type="body" sz="quarter" idx="17" hasCustomPrompt="1"/>
          </p:nvPr>
        </p:nvSpPr>
        <p:spPr>
          <a:xfrm>
            <a:off x="3740615" y="3444752"/>
            <a:ext cx="2057400" cy="640080"/>
          </a:xfrm>
        </p:spPr>
        <p:txBody>
          <a:bodyPr rtlCol="0">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31" name="Marcador de posición de texto 7">
            <a:extLst>
              <a:ext uri="{FF2B5EF4-FFF2-40B4-BE49-F238E27FC236}">
                <a16:creationId xmlns:a16="http://schemas.microsoft.com/office/drawing/2014/main" id="{80CE999C-FC94-4BF1-BBCE-0A3A9340971B}"/>
              </a:ext>
            </a:extLst>
          </p:cNvPr>
          <p:cNvSpPr>
            <a:spLocks noGrp="1"/>
          </p:cNvSpPr>
          <p:nvPr>
            <p:ph type="body" sz="quarter" idx="18" hasCustomPrompt="1"/>
          </p:nvPr>
        </p:nvSpPr>
        <p:spPr>
          <a:xfrm>
            <a:off x="3756458" y="4110604"/>
            <a:ext cx="2057400" cy="365760"/>
          </a:xfrm>
        </p:spPr>
        <p:txBody>
          <a:bodyPr rtlCol="0">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32" name="Marcador de posición de texto 7">
            <a:extLst>
              <a:ext uri="{FF2B5EF4-FFF2-40B4-BE49-F238E27FC236}">
                <a16:creationId xmlns:a16="http://schemas.microsoft.com/office/drawing/2014/main" id="{6AFDE949-FC25-431E-8298-75F5A7B83A16}"/>
              </a:ext>
            </a:extLst>
          </p:cNvPr>
          <p:cNvSpPr>
            <a:spLocks noGrp="1"/>
          </p:cNvSpPr>
          <p:nvPr>
            <p:ph type="body" sz="quarter" idx="19" hasCustomPrompt="1"/>
          </p:nvPr>
        </p:nvSpPr>
        <p:spPr>
          <a:xfrm>
            <a:off x="3756458" y="4483110"/>
            <a:ext cx="2057400" cy="914400"/>
          </a:xfrm>
        </p:spPr>
        <p:txBody>
          <a:bodyPr rtlCol="0">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Descripción de la sección</a:t>
            </a:r>
          </a:p>
        </p:txBody>
      </p:sp>
      <p:sp>
        <p:nvSpPr>
          <p:cNvPr id="29" name="Marcador de contenido 13">
            <a:extLst>
              <a:ext uri="{FF2B5EF4-FFF2-40B4-BE49-F238E27FC236}">
                <a16:creationId xmlns:a16="http://schemas.microsoft.com/office/drawing/2014/main" id="{426B07AE-648A-4C6E-8FE4-B8C6D4A1B42E}"/>
              </a:ext>
            </a:extLst>
          </p:cNvPr>
          <p:cNvSpPr>
            <a:spLocks noGrp="1"/>
          </p:cNvSpPr>
          <p:nvPr>
            <p:ph sz="quarter" idx="30" hasCustomPrompt="1"/>
          </p:nvPr>
        </p:nvSpPr>
        <p:spPr>
          <a:xfrm>
            <a:off x="6549780" y="1859777"/>
            <a:ext cx="1819656" cy="1517904"/>
          </a:xfrm>
        </p:spPr>
        <p:txBody>
          <a:bodyPr rtlCol="0" anchor="ctr">
            <a:normAutofit/>
          </a:bodyPr>
          <a:lstStyle>
            <a:lvl1pPr marL="0" indent="0" algn="ctr">
              <a:buNone/>
              <a:defRPr sz="1800"/>
            </a:lvl1pPr>
          </a:lstStyle>
          <a:p>
            <a:pPr lvl="0" rtl="0"/>
            <a:r>
              <a:rPr lang="es-MX" noProof="0"/>
              <a:t>Agregar contenido</a:t>
            </a:r>
          </a:p>
        </p:txBody>
      </p:sp>
      <p:sp>
        <p:nvSpPr>
          <p:cNvPr id="34" name="Marcador de posición de texto 7">
            <a:extLst>
              <a:ext uri="{FF2B5EF4-FFF2-40B4-BE49-F238E27FC236}">
                <a16:creationId xmlns:a16="http://schemas.microsoft.com/office/drawing/2014/main" id="{BAB49F71-4118-47B2-B571-8DC9A3E94024}"/>
              </a:ext>
            </a:extLst>
          </p:cNvPr>
          <p:cNvSpPr>
            <a:spLocks noGrp="1"/>
          </p:cNvSpPr>
          <p:nvPr>
            <p:ph type="body" sz="quarter" idx="21" hasCustomPrompt="1"/>
          </p:nvPr>
        </p:nvSpPr>
        <p:spPr>
          <a:xfrm>
            <a:off x="6430908" y="3444752"/>
            <a:ext cx="2057400" cy="640080"/>
          </a:xfrm>
        </p:spPr>
        <p:txBody>
          <a:bodyPr rtlCol="0">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35" name="Marcador de posición de texto 7">
            <a:extLst>
              <a:ext uri="{FF2B5EF4-FFF2-40B4-BE49-F238E27FC236}">
                <a16:creationId xmlns:a16="http://schemas.microsoft.com/office/drawing/2014/main" id="{E6D674D8-A1E4-4A7E-929B-32FBA30823A3}"/>
              </a:ext>
            </a:extLst>
          </p:cNvPr>
          <p:cNvSpPr>
            <a:spLocks noGrp="1"/>
          </p:cNvSpPr>
          <p:nvPr>
            <p:ph type="body" sz="quarter" idx="22" hasCustomPrompt="1"/>
          </p:nvPr>
        </p:nvSpPr>
        <p:spPr>
          <a:xfrm>
            <a:off x="6430908" y="4110604"/>
            <a:ext cx="2057400" cy="365760"/>
          </a:xfrm>
        </p:spPr>
        <p:txBody>
          <a:bodyPr rtlCol="0">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36" name="Marcador de posición de texto 7">
            <a:extLst>
              <a:ext uri="{FF2B5EF4-FFF2-40B4-BE49-F238E27FC236}">
                <a16:creationId xmlns:a16="http://schemas.microsoft.com/office/drawing/2014/main" id="{18E1E8CE-0AA4-4E2F-8DD0-006946935ADA}"/>
              </a:ext>
            </a:extLst>
          </p:cNvPr>
          <p:cNvSpPr>
            <a:spLocks noGrp="1"/>
          </p:cNvSpPr>
          <p:nvPr>
            <p:ph type="body" sz="quarter" idx="23" hasCustomPrompt="1"/>
          </p:nvPr>
        </p:nvSpPr>
        <p:spPr>
          <a:xfrm>
            <a:off x="6430908" y="4483110"/>
            <a:ext cx="2057400" cy="914400"/>
          </a:xfrm>
        </p:spPr>
        <p:txBody>
          <a:bodyPr rtlCol="0">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Descripción de la sección</a:t>
            </a:r>
          </a:p>
        </p:txBody>
      </p:sp>
      <p:sp>
        <p:nvSpPr>
          <p:cNvPr id="42" name="Marcador de contenido 13">
            <a:extLst>
              <a:ext uri="{FF2B5EF4-FFF2-40B4-BE49-F238E27FC236}">
                <a16:creationId xmlns:a16="http://schemas.microsoft.com/office/drawing/2014/main" id="{0C1E203C-1E7A-4194-97B0-B477E6F37235}"/>
              </a:ext>
            </a:extLst>
          </p:cNvPr>
          <p:cNvSpPr>
            <a:spLocks noGrp="1"/>
          </p:cNvSpPr>
          <p:nvPr>
            <p:ph sz="quarter" idx="31" hasCustomPrompt="1"/>
          </p:nvPr>
        </p:nvSpPr>
        <p:spPr>
          <a:xfrm>
            <a:off x="9264601" y="1859777"/>
            <a:ext cx="1819656" cy="1517904"/>
          </a:xfrm>
        </p:spPr>
        <p:txBody>
          <a:bodyPr rtlCol="0" anchor="ctr">
            <a:normAutofit/>
          </a:bodyPr>
          <a:lstStyle>
            <a:lvl1pPr marL="0" indent="0" algn="ctr">
              <a:buNone/>
              <a:defRPr sz="1800"/>
            </a:lvl1pPr>
          </a:lstStyle>
          <a:p>
            <a:pPr lvl="0" rtl="0"/>
            <a:r>
              <a:rPr lang="es-MX" noProof="0"/>
              <a:t>Agregar contenido</a:t>
            </a:r>
          </a:p>
        </p:txBody>
      </p:sp>
      <p:sp>
        <p:nvSpPr>
          <p:cNvPr id="38" name="Marcador de posición de texto 7">
            <a:extLst>
              <a:ext uri="{FF2B5EF4-FFF2-40B4-BE49-F238E27FC236}">
                <a16:creationId xmlns:a16="http://schemas.microsoft.com/office/drawing/2014/main" id="{C03A45F5-F36F-429B-9C83-90B1DB716F22}"/>
              </a:ext>
            </a:extLst>
          </p:cNvPr>
          <p:cNvSpPr>
            <a:spLocks noGrp="1"/>
          </p:cNvSpPr>
          <p:nvPr>
            <p:ph type="body" sz="quarter" idx="25" hasCustomPrompt="1"/>
          </p:nvPr>
        </p:nvSpPr>
        <p:spPr>
          <a:xfrm>
            <a:off x="9145729" y="3444752"/>
            <a:ext cx="2057400" cy="640080"/>
          </a:xfrm>
        </p:spPr>
        <p:txBody>
          <a:bodyPr rtlCol="0">
            <a:noAutofit/>
          </a:bodyPr>
          <a:lstStyle>
            <a:lvl1pPr marL="0" indent="0" algn="ctr">
              <a:buNone/>
              <a:defRPr sz="2000">
                <a:solidFill>
                  <a:schemeClr val="accent4"/>
                </a:solidFill>
                <a:latin typeface="+mj-lt"/>
              </a:defRPr>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39" name="Marcador de posición de texto 7">
            <a:extLst>
              <a:ext uri="{FF2B5EF4-FFF2-40B4-BE49-F238E27FC236}">
                <a16:creationId xmlns:a16="http://schemas.microsoft.com/office/drawing/2014/main" id="{6A7CD68A-F84C-4F36-A46D-DB7BA329AB0B}"/>
              </a:ext>
            </a:extLst>
          </p:cNvPr>
          <p:cNvSpPr>
            <a:spLocks noGrp="1"/>
          </p:cNvSpPr>
          <p:nvPr>
            <p:ph type="body" sz="quarter" idx="26" hasCustomPrompt="1"/>
          </p:nvPr>
        </p:nvSpPr>
        <p:spPr>
          <a:xfrm>
            <a:off x="9145729" y="4110604"/>
            <a:ext cx="2057400" cy="365760"/>
          </a:xfrm>
        </p:spPr>
        <p:txBody>
          <a:bodyPr rtlCol="0">
            <a:noAutofit/>
          </a:bodyPr>
          <a:lstStyle>
            <a:lvl1pPr marL="0" indent="0" algn="ctr">
              <a:buNone/>
              <a:defRPr sz="1600" b="1"/>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Título de sección</a:t>
            </a:r>
          </a:p>
        </p:txBody>
      </p:sp>
      <p:sp>
        <p:nvSpPr>
          <p:cNvPr id="40" name="Marcador de posición de texto 7">
            <a:extLst>
              <a:ext uri="{FF2B5EF4-FFF2-40B4-BE49-F238E27FC236}">
                <a16:creationId xmlns:a16="http://schemas.microsoft.com/office/drawing/2014/main" id="{E67019EA-0584-46F5-BDB3-D2B3C717B019}"/>
              </a:ext>
            </a:extLst>
          </p:cNvPr>
          <p:cNvSpPr>
            <a:spLocks noGrp="1"/>
          </p:cNvSpPr>
          <p:nvPr>
            <p:ph type="body" sz="quarter" idx="27" hasCustomPrompt="1"/>
          </p:nvPr>
        </p:nvSpPr>
        <p:spPr>
          <a:xfrm>
            <a:off x="9145729" y="4483110"/>
            <a:ext cx="2057400" cy="914400"/>
          </a:xfrm>
        </p:spPr>
        <p:txBody>
          <a:bodyPr rtlCol="0">
            <a:noAutofit/>
          </a:bodyPr>
          <a:lstStyle>
            <a:lvl1pPr marL="0" indent="0" algn="ctr">
              <a:buNone/>
              <a:defRPr sz="14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es-MX" noProof="0"/>
              <a:t>Descripción de la sección</a:t>
            </a:r>
          </a:p>
        </p:txBody>
      </p:sp>
      <p:sp>
        <p:nvSpPr>
          <p:cNvPr id="3" name="Rectángulo 2">
            <a:extLst>
              <a:ext uri="{FF2B5EF4-FFF2-40B4-BE49-F238E27FC236}">
                <a16:creationId xmlns:a16="http://schemas.microsoft.com/office/drawing/2014/main" id="{38EA36FF-A158-49B3-9C17-39C94920B271}"/>
              </a:ext>
              <a:ext uri="{C183D7F6-B498-43B3-948B-1728B52AA6E4}">
                <adec:decorative xmlns:adec="http://schemas.microsoft.com/office/drawing/2017/decorative" val="1"/>
              </a:ext>
            </a:extLst>
          </p:cNvPr>
          <p:cNvSpPr/>
          <p:nvPr userDrawn="1"/>
        </p:nvSpPr>
        <p:spPr>
          <a:xfrm>
            <a:off x="858617" y="179270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7" name="Rectángulo 6">
            <a:extLst>
              <a:ext uri="{FF2B5EF4-FFF2-40B4-BE49-F238E27FC236}">
                <a16:creationId xmlns:a16="http://schemas.microsoft.com/office/drawing/2014/main" id="{1FF42D5D-9DBF-475A-BC06-666D080D3137}"/>
              </a:ext>
              <a:ext uri="{C183D7F6-B498-43B3-948B-1728B52AA6E4}">
                <adec:decorative xmlns:adec="http://schemas.microsoft.com/office/drawing/2017/decorative" val="1"/>
              </a:ext>
            </a:extLst>
          </p:cNvPr>
          <p:cNvSpPr/>
          <p:nvPr userDrawn="1"/>
        </p:nvSpPr>
        <p:spPr>
          <a:xfrm>
            <a:off x="3580595" y="1800726"/>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1" name="Rectángulo 10">
            <a:extLst>
              <a:ext uri="{FF2B5EF4-FFF2-40B4-BE49-F238E27FC236}">
                <a16:creationId xmlns:a16="http://schemas.microsoft.com/office/drawing/2014/main" id="{A6AEDC3F-C3D2-4184-860D-65645BBD6E87}"/>
              </a:ext>
              <a:ext uri="{C183D7F6-B498-43B3-948B-1728B52AA6E4}">
                <adec:decorative xmlns:adec="http://schemas.microsoft.com/office/drawing/2017/decorative" val="1"/>
              </a:ext>
            </a:extLst>
          </p:cNvPr>
          <p:cNvSpPr/>
          <p:nvPr userDrawn="1"/>
        </p:nvSpPr>
        <p:spPr>
          <a:xfrm>
            <a:off x="6270888" y="180072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12" name="Rectángulo 11">
            <a:extLst>
              <a:ext uri="{FF2B5EF4-FFF2-40B4-BE49-F238E27FC236}">
                <a16:creationId xmlns:a16="http://schemas.microsoft.com/office/drawing/2014/main" id="{5C227352-6F71-4914-9AB1-AB4448667EE9}"/>
              </a:ext>
              <a:ext uri="{C183D7F6-B498-43B3-948B-1728B52AA6E4}">
                <adec:decorative xmlns:adec="http://schemas.microsoft.com/office/drawing/2017/decorative" val="1"/>
              </a:ext>
            </a:extLst>
          </p:cNvPr>
          <p:cNvSpPr/>
          <p:nvPr userDrawn="1"/>
        </p:nvSpPr>
        <p:spPr>
          <a:xfrm>
            <a:off x="8985709" y="1820775"/>
            <a:ext cx="2377440" cy="3814011"/>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4" name="Marcador de fecha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es-MX" noProof="0"/>
              <a:t>20XX</a:t>
            </a:r>
          </a:p>
        </p:txBody>
      </p:sp>
      <p:sp>
        <p:nvSpPr>
          <p:cNvPr id="5" name="Marcador de pie de página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422894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obre nosotros">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6C593254-CE4F-4114-A997-06CBC039F22F}"/>
              </a:ext>
              <a:ext uri="{C183D7F6-B498-43B3-948B-1728B52AA6E4}">
                <adec:decorative xmlns:adec="http://schemas.microsoft.com/office/drawing/2017/decorative" val="1"/>
              </a:ext>
            </a:extLst>
          </p:cNvPr>
          <p:cNvSpPr/>
          <p:nvPr userDrawn="1"/>
        </p:nvSpPr>
        <p:spPr>
          <a:xfrm>
            <a:off x="0"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a:xfrm>
            <a:off x="3581400" y="365125"/>
            <a:ext cx="7287768" cy="1325563"/>
          </a:xfrm>
        </p:spPr>
        <p:txBody>
          <a:bodyPr rtlCol="0"/>
          <a:lstStyle>
            <a:lvl1pPr algn="l">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5E7DBF41-B4A1-4B29-B32C-DDF5058C1239}"/>
              </a:ext>
            </a:extLst>
          </p:cNvPr>
          <p:cNvSpPr>
            <a:spLocks noGrp="1"/>
          </p:cNvSpPr>
          <p:nvPr>
            <p:ph type="pic" sz="quarter" idx="13"/>
          </p:nvPr>
        </p:nvSpPr>
        <p:spPr>
          <a:xfrm>
            <a:off x="1524000" y="1941230"/>
            <a:ext cx="9144000" cy="2286000"/>
          </a:xfrm>
          <a:solidFill>
            <a:schemeClr val="accent6"/>
          </a:solidFill>
        </p:spPr>
        <p:txBody>
          <a:bodyPr rtlCol="0"/>
          <a:lstStyle/>
          <a:p>
            <a:pPr rtl="0"/>
            <a:r>
              <a:rPr lang="es-ES" noProof="0"/>
              <a:t>Haga clic en el icono para agregar una imagen</a:t>
            </a:r>
            <a:endParaRPr lang="es-MX" noProof="0"/>
          </a:p>
        </p:txBody>
      </p:sp>
      <p:sp>
        <p:nvSpPr>
          <p:cNvPr id="9" name="Marcador de posición de texto 8">
            <a:extLst>
              <a:ext uri="{FF2B5EF4-FFF2-40B4-BE49-F238E27FC236}">
                <a16:creationId xmlns:a16="http://schemas.microsoft.com/office/drawing/2014/main" id="{E442D9A9-D2E2-42FD-945D-1EF6DC43511C}"/>
              </a:ext>
            </a:extLst>
          </p:cNvPr>
          <p:cNvSpPr>
            <a:spLocks noGrp="1"/>
          </p:cNvSpPr>
          <p:nvPr>
            <p:ph type="body" sz="quarter" idx="14" hasCustomPrompt="1"/>
          </p:nvPr>
        </p:nvSpPr>
        <p:spPr>
          <a:xfrm>
            <a:off x="3584448" y="4407408"/>
            <a:ext cx="7287768" cy="1371600"/>
          </a:xfrm>
        </p:spPr>
        <p:txBody>
          <a:bodyPr rtlCol="0">
            <a:noAutofit/>
          </a:bodyPr>
          <a:lstStyle>
            <a:lvl1pPr marL="0" indent="0" algn="l">
              <a:lnSpc>
                <a:spcPct val="150000"/>
              </a:lnSpc>
              <a:spcBef>
                <a:spcPts val="0"/>
              </a:spcBef>
              <a:buNone/>
              <a:defRPr sz="1600">
                <a:solidFill>
                  <a:schemeClr val="tx1">
                    <a:lumMod val="65000"/>
                    <a:lumOff val="35000"/>
                  </a:schemeClr>
                </a:solidFill>
              </a:defRPr>
            </a:lvl1pPr>
            <a:lvl2pPr marL="457200" indent="0" algn="ctr">
              <a:lnSpc>
                <a:spcPts val="2200"/>
              </a:lnSpc>
              <a:spcBef>
                <a:spcPts val="0"/>
              </a:spcBef>
              <a:buNone/>
              <a:defRPr sz="1600">
                <a:solidFill>
                  <a:schemeClr val="tx1">
                    <a:lumMod val="65000"/>
                    <a:lumOff val="35000"/>
                  </a:schemeClr>
                </a:solidFill>
              </a:defRPr>
            </a:lvl2pPr>
            <a:lvl3pPr marL="914400" indent="0" algn="ctr">
              <a:lnSpc>
                <a:spcPts val="2200"/>
              </a:lnSpc>
              <a:spcBef>
                <a:spcPts val="0"/>
              </a:spcBef>
              <a:buNone/>
              <a:defRPr sz="1600">
                <a:solidFill>
                  <a:schemeClr val="tx1">
                    <a:lumMod val="65000"/>
                    <a:lumOff val="35000"/>
                  </a:schemeClr>
                </a:solidFill>
              </a:defRPr>
            </a:lvl3pPr>
            <a:lvl4pPr marL="1371600" indent="0" algn="ctr">
              <a:lnSpc>
                <a:spcPts val="2200"/>
              </a:lnSpc>
              <a:spcBef>
                <a:spcPts val="0"/>
              </a:spcBef>
              <a:buNone/>
              <a:defRPr sz="1600">
                <a:solidFill>
                  <a:schemeClr val="tx1">
                    <a:lumMod val="65000"/>
                    <a:lumOff val="35000"/>
                  </a:schemeClr>
                </a:solidFill>
              </a:defRPr>
            </a:lvl4pPr>
            <a:lvl5pPr marL="1828800" indent="0" algn="ctr">
              <a:lnSpc>
                <a:spcPts val="2200"/>
              </a:lnSpc>
              <a:spcBef>
                <a:spcPts val="0"/>
              </a:spcBef>
              <a:buNone/>
              <a:defRPr sz="1600">
                <a:solidFill>
                  <a:schemeClr val="tx1">
                    <a:lumMod val="65000"/>
                    <a:lumOff val="35000"/>
                  </a:schemeClr>
                </a:solidFill>
              </a:defRPr>
            </a:lvl5pPr>
          </a:lstStyle>
          <a:p>
            <a:pPr lvl="0" rtl="0"/>
            <a:r>
              <a:rPr lang="es-MX" noProof="0"/>
              <a:t>Haz clic para modificar los estilos de texto del patrón</a:t>
            </a:r>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53906765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Resumen">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rtlCol="0"/>
          <a:lstStyle>
            <a:lvl1pP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rtlCol="0"/>
          <a:lstStyle/>
          <a:p>
            <a:pPr rtl="0"/>
            <a:r>
              <a:rPr lang="es-ES" noProof="0"/>
              <a:t>Haga clic en el icono para agregar una imagen</a:t>
            </a:r>
            <a:endParaRPr lang="es-MX" noProof="0"/>
          </a:p>
        </p:txBody>
      </p:sp>
      <p:sp>
        <p:nvSpPr>
          <p:cNvPr id="10" name="Marcador de posición de texto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rtlCol="0">
            <a:normAutofit/>
          </a:bodyPr>
          <a:lstStyle>
            <a:lvl1pPr marL="0" indent="0">
              <a:lnSpc>
                <a:spcPts val="2600"/>
              </a:lnSpc>
              <a:spcBef>
                <a:spcPts val="0"/>
              </a:spcBef>
              <a:buNone/>
              <a:defRPr sz="1600">
                <a:solidFill>
                  <a:schemeClr val="tx1">
                    <a:lumMod val="65000"/>
                    <a:lumOff val="35000"/>
                  </a:schemeClr>
                </a:solidFill>
                <a:latin typeface="+mn-lt"/>
              </a:defRPr>
            </a:lvl1pPr>
            <a:lvl2pPr marL="457200" indent="0">
              <a:lnSpc>
                <a:spcPts val="2600"/>
              </a:lnSpc>
              <a:spcBef>
                <a:spcPts val="0"/>
              </a:spcBef>
              <a:buNone/>
              <a:defRPr sz="1600">
                <a:solidFill>
                  <a:schemeClr val="tx1">
                    <a:lumMod val="65000"/>
                    <a:lumOff val="35000"/>
                  </a:schemeClr>
                </a:solidFill>
                <a:latin typeface="+mn-lt"/>
              </a:defRPr>
            </a:lvl2pPr>
            <a:lvl3pPr marL="914400" indent="0">
              <a:lnSpc>
                <a:spcPts val="2600"/>
              </a:lnSpc>
              <a:spcBef>
                <a:spcPts val="0"/>
              </a:spcBef>
              <a:buNone/>
              <a:defRPr sz="1600">
                <a:solidFill>
                  <a:schemeClr val="tx1">
                    <a:lumMod val="65000"/>
                    <a:lumOff val="35000"/>
                  </a:schemeClr>
                </a:solidFill>
                <a:latin typeface="+mn-lt"/>
              </a:defRPr>
            </a:lvl3pPr>
            <a:lvl4pPr marL="1371600" indent="0">
              <a:lnSpc>
                <a:spcPts val="2600"/>
              </a:lnSpc>
              <a:spcBef>
                <a:spcPts val="0"/>
              </a:spcBef>
              <a:buNone/>
              <a:defRPr sz="1600">
                <a:solidFill>
                  <a:schemeClr val="tx1">
                    <a:lumMod val="65000"/>
                    <a:lumOff val="35000"/>
                  </a:schemeClr>
                </a:solidFill>
                <a:latin typeface="+mn-lt"/>
              </a:defRPr>
            </a:lvl4pPr>
            <a:lvl5pPr marL="1828800" indent="0">
              <a:lnSpc>
                <a:spcPts val="2600"/>
              </a:lnSpc>
              <a:spcBef>
                <a:spcPts val="0"/>
              </a:spcBef>
              <a:buNone/>
              <a:defRPr sz="1600">
                <a:solidFill>
                  <a:schemeClr val="tx1">
                    <a:lumMod val="65000"/>
                    <a:lumOff val="35000"/>
                  </a:schemeClr>
                </a:solidFill>
                <a:latin typeface="+mn-lt"/>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89384749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cia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DE3D039-0A18-4031-8A63-D83666B066F6}"/>
              </a:ext>
            </a:extLst>
          </p:cNvPr>
          <p:cNvSpPr>
            <a:spLocks noGrp="1"/>
          </p:cNvSpPr>
          <p:nvPr>
            <p:ph type="title" hasCustomPrompt="1"/>
          </p:nvPr>
        </p:nvSpPr>
        <p:spPr>
          <a:xfrm>
            <a:off x="719425" y="4689888"/>
            <a:ext cx="5029200" cy="1371600"/>
          </a:xfrm>
        </p:spPr>
        <p:txBody>
          <a:bodyPr rtlCol="0" anchor="ctr" anchorCtr="0">
            <a:normAutofit/>
          </a:bodyPr>
          <a:lstStyle>
            <a:lvl1pPr algn="ctr">
              <a:defRPr sz="4400"/>
            </a:lvl1pPr>
          </a:lstStyle>
          <a:p>
            <a:pPr rtl="0"/>
            <a:r>
              <a:rPr lang="es-MX" noProof="0"/>
              <a:t>Haz clic para modificar el estilo de título del patrón</a:t>
            </a:r>
          </a:p>
        </p:txBody>
      </p:sp>
      <p:sp>
        <p:nvSpPr>
          <p:cNvPr id="8" name="Marcador de posición de imagen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5637276" cy="4114800"/>
          </a:xfrm>
          <a:solidFill>
            <a:schemeClr val="accent6"/>
          </a:solidFill>
        </p:spPr>
        <p:txBody>
          <a:bodyPr rtlCol="0"/>
          <a:lstStyle/>
          <a:p>
            <a:pPr rtl="0"/>
            <a:r>
              <a:rPr lang="es-ES" noProof="0"/>
              <a:t>Haga clic en el icono para agregar una imagen</a:t>
            </a:r>
            <a:endParaRPr lang="es-MX" noProof="0"/>
          </a:p>
        </p:txBody>
      </p:sp>
      <p:sp>
        <p:nvSpPr>
          <p:cNvPr id="10" name="Marcador de posición de imagen 7">
            <a:extLst>
              <a:ext uri="{FF2B5EF4-FFF2-40B4-BE49-F238E27FC236}">
                <a16:creationId xmlns:a16="http://schemas.microsoft.com/office/drawing/2014/main" id="{6B717642-3C5E-4830-BCBC-E7FAE8B77949}"/>
              </a:ext>
            </a:extLst>
          </p:cNvPr>
          <p:cNvSpPr>
            <a:spLocks noGrp="1"/>
          </p:cNvSpPr>
          <p:nvPr>
            <p:ph type="pic" sz="quarter" idx="15"/>
          </p:nvPr>
        </p:nvSpPr>
        <p:spPr>
          <a:xfrm>
            <a:off x="6096000" y="390524"/>
            <a:ext cx="5637276" cy="4114800"/>
          </a:xfrm>
          <a:solidFill>
            <a:schemeClr val="accent6"/>
          </a:solidFill>
        </p:spPr>
        <p:txBody>
          <a:bodyPr rtlCol="0"/>
          <a:lstStyle/>
          <a:p>
            <a:pPr rtl="0"/>
            <a:r>
              <a:rPr lang="es-ES" noProof="0"/>
              <a:t>Haga clic en el icono para agregar una imagen</a:t>
            </a:r>
            <a:endParaRPr lang="es-MX" noProof="0"/>
          </a:p>
        </p:txBody>
      </p:sp>
      <p:sp>
        <p:nvSpPr>
          <p:cNvPr id="9" name="Marcador de posición de texto 8">
            <a:extLst>
              <a:ext uri="{FF2B5EF4-FFF2-40B4-BE49-F238E27FC236}">
                <a16:creationId xmlns:a16="http://schemas.microsoft.com/office/drawing/2014/main" id="{1A83FC01-0C03-4607-B5EA-8C230EA7CABF}"/>
              </a:ext>
            </a:extLst>
          </p:cNvPr>
          <p:cNvSpPr>
            <a:spLocks noGrp="1"/>
          </p:cNvSpPr>
          <p:nvPr>
            <p:ph type="body" sz="quarter" idx="14" hasCustomPrompt="1"/>
          </p:nvPr>
        </p:nvSpPr>
        <p:spPr>
          <a:xfrm>
            <a:off x="6460759" y="4687863"/>
            <a:ext cx="5029200" cy="1463040"/>
          </a:xfrm>
        </p:spPr>
        <p:txBody>
          <a:bodyPr rtlCol="0" anchor="ctr" anchorCtr="0">
            <a:noAutofit/>
          </a:bodyPr>
          <a:lstStyle>
            <a:lvl1pPr marL="0" indent="0">
              <a:lnSpc>
                <a:spcPts val="2000"/>
              </a:lnSpc>
              <a:buNone/>
              <a:defRPr sz="1600"/>
            </a:lvl1pPr>
            <a:lvl2pPr marL="457200" indent="0">
              <a:lnSpc>
                <a:spcPts val="2000"/>
              </a:lnSpc>
              <a:buNone/>
              <a:defRPr sz="1600"/>
            </a:lvl2pPr>
            <a:lvl3pPr marL="914400" indent="0">
              <a:lnSpc>
                <a:spcPts val="2000"/>
              </a:lnSpc>
              <a:spcBef>
                <a:spcPts val="0"/>
              </a:spcBef>
              <a:buNone/>
              <a:defRPr sz="1600"/>
            </a:lvl3pPr>
            <a:lvl4pPr marL="1371600" indent="0">
              <a:lnSpc>
                <a:spcPts val="2000"/>
              </a:lnSpc>
              <a:buNone/>
              <a:defRPr sz="1600"/>
            </a:lvl4pPr>
            <a:lvl5pPr marL="1828800" indent="0">
              <a:lnSpc>
                <a:spcPts val="2000"/>
              </a:lnSpc>
              <a:buNone/>
              <a:defRPr sz="16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fecha 3">
            <a:extLst>
              <a:ext uri="{FF2B5EF4-FFF2-40B4-BE49-F238E27FC236}">
                <a16:creationId xmlns:a16="http://schemas.microsoft.com/office/drawing/2014/main" id="{68EB05F6-A3ED-45AB-B103-D5E34BFD605F}"/>
              </a:ext>
            </a:extLst>
          </p:cNvPr>
          <p:cNvSpPr>
            <a:spLocks noGrp="1"/>
          </p:cNvSpPr>
          <p:nvPr>
            <p:ph type="dt" sz="half" idx="10"/>
          </p:nvPr>
        </p:nvSpPr>
        <p:spPr/>
        <p:txBody>
          <a:bodyPr rtlCol="0"/>
          <a:lstStyle/>
          <a:p>
            <a:pPr rtl="0"/>
            <a:r>
              <a:rPr lang="es-MX" noProof="0"/>
              <a:t>20XX</a:t>
            </a:r>
          </a:p>
        </p:txBody>
      </p:sp>
      <p:sp>
        <p:nvSpPr>
          <p:cNvPr id="5" name="Marcador de pie de página 4">
            <a:extLst>
              <a:ext uri="{FF2B5EF4-FFF2-40B4-BE49-F238E27FC236}">
                <a16:creationId xmlns:a16="http://schemas.microsoft.com/office/drawing/2014/main" id="{2F029C1C-740D-4213-96FE-1FAA3072FF83}"/>
              </a:ext>
            </a:extLst>
          </p:cNvPr>
          <p:cNvSpPr>
            <a:spLocks noGrp="1"/>
          </p:cNvSpPr>
          <p:nvPr>
            <p:ph type="ftr" sz="quarter" idx="11"/>
          </p:nvPr>
        </p:nvSpPr>
        <p:spPr/>
        <p:txBody>
          <a:bodyPr rtlCol="0"/>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2082219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390524"/>
            <a:ext cx="11274552" cy="4171951"/>
          </a:xfrm>
          <a:solidFill>
            <a:schemeClr val="accent6"/>
          </a:solidFill>
        </p:spPr>
        <p:txBody>
          <a:bodyPr rtlCol="0"/>
          <a:lstStyle/>
          <a:p>
            <a:pPr rtl="0"/>
            <a:r>
              <a:rPr lang="es-ES" noProof="0"/>
              <a:t>Haga clic en el icono para agregar una imagen</a:t>
            </a:r>
            <a:endParaRPr lang="es-MX" noProof="0"/>
          </a:p>
        </p:txBody>
      </p:sp>
      <p:sp>
        <p:nvSpPr>
          <p:cNvPr id="4" name="Marcador de fecha 3">
            <a:extLst>
              <a:ext uri="{FF2B5EF4-FFF2-40B4-BE49-F238E27FC236}">
                <a16:creationId xmlns:a16="http://schemas.microsoft.com/office/drawing/2014/main" id="{68EB05F6-A3ED-45AB-B103-D5E34BFD605F}"/>
              </a:ext>
            </a:extLst>
          </p:cNvPr>
          <p:cNvSpPr>
            <a:spLocks noGrp="1"/>
          </p:cNvSpPr>
          <p:nvPr>
            <p:ph type="dt" sz="half" idx="10"/>
          </p:nvPr>
        </p:nvSpPr>
        <p:spPr/>
        <p:txBody>
          <a:bodyPr rtlCol="0"/>
          <a:lstStyle/>
          <a:p>
            <a:pPr rtl="0"/>
            <a:r>
              <a:rPr lang="es-MX" noProof="0"/>
              <a:t>20XX</a:t>
            </a:r>
          </a:p>
        </p:txBody>
      </p:sp>
      <p:sp>
        <p:nvSpPr>
          <p:cNvPr id="5" name="Marcador de pie de página 4">
            <a:extLst>
              <a:ext uri="{FF2B5EF4-FFF2-40B4-BE49-F238E27FC236}">
                <a16:creationId xmlns:a16="http://schemas.microsoft.com/office/drawing/2014/main" id="{2F029C1C-740D-4213-96FE-1FAA3072FF83}"/>
              </a:ext>
            </a:extLst>
          </p:cNvPr>
          <p:cNvSpPr>
            <a:spLocks noGrp="1"/>
          </p:cNvSpPr>
          <p:nvPr>
            <p:ph type="ftr" sz="quarter" idx="11"/>
          </p:nvPr>
        </p:nvSpPr>
        <p:spPr/>
        <p:txBody>
          <a:bodyPr rtlCol="0"/>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
        <p:nvSpPr>
          <p:cNvPr id="9" name="Título 1">
            <a:extLst>
              <a:ext uri="{FF2B5EF4-FFF2-40B4-BE49-F238E27FC236}">
                <a16:creationId xmlns:a16="http://schemas.microsoft.com/office/drawing/2014/main" id="{99C910F3-1CC6-467F-A64A-2DDFE463203E}"/>
              </a:ext>
            </a:extLst>
          </p:cNvPr>
          <p:cNvSpPr>
            <a:spLocks noGrp="1"/>
          </p:cNvSpPr>
          <p:nvPr>
            <p:ph type="title" hasCustomPrompt="1"/>
          </p:nvPr>
        </p:nvSpPr>
        <p:spPr>
          <a:xfrm>
            <a:off x="719425" y="4689888"/>
            <a:ext cx="5029200" cy="1371600"/>
          </a:xfrm>
        </p:spPr>
        <p:txBody>
          <a:bodyPr rtlCol="0" anchor="ctr" anchorCtr="0">
            <a:normAutofit/>
          </a:bodyPr>
          <a:lstStyle>
            <a:lvl1pPr algn="ctr">
              <a:defRPr sz="4400"/>
            </a:lvl1pPr>
          </a:lstStyle>
          <a:p>
            <a:pPr rtl="0"/>
            <a:r>
              <a:rPr lang="es-MX" noProof="0"/>
              <a:t>Haz clic para modificar el estilo de título del patrón</a:t>
            </a:r>
          </a:p>
        </p:txBody>
      </p:sp>
      <p:sp>
        <p:nvSpPr>
          <p:cNvPr id="10" name="Marcador de posición de texto 8">
            <a:extLst>
              <a:ext uri="{FF2B5EF4-FFF2-40B4-BE49-F238E27FC236}">
                <a16:creationId xmlns:a16="http://schemas.microsoft.com/office/drawing/2014/main" id="{5550E3EA-37A2-40C0-A78F-3C0AB0F78189}"/>
              </a:ext>
            </a:extLst>
          </p:cNvPr>
          <p:cNvSpPr>
            <a:spLocks noGrp="1"/>
          </p:cNvSpPr>
          <p:nvPr>
            <p:ph type="body" sz="quarter" idx="14" hasCustomPrompt="1"/>
          </p:nvPr>
        </p:nvSpPr>
        <p:spPr>
          <a:xfrm>
            <a:off x="6460759" y="4687863"/>
            <a:ext cx="5029200" cy="1463040"/>
          </a:xfrm>
        </p:spPr>
        <p:txBody>
          <a:bodyPr rtlCol="0" anchor="ctr" anchorCtr="0">
            <a:noAutofit/>
          </a:bodyPr>
          <a:lstStyle>
            <a:lvl1pPr marL="0" indent="0">
              <a:lnSpc>
                <a:spcPts val="1800"/>
              </a:lnSpc>
              <a:buNone/>
              <a:defRPr sz="1600"/>
            </a:lvl1pPr>
            <a:lvl2pPr marL="457200" indent="0">
              <a:lnSpc>
                <a:spcPts val="1800"/>
              </a:lnSpc>
              <a:buNone/>
              <a:defRPr sz="1600"/>
            </a:lvl2pPr>
            <a:lvl3pPr marL="914400" indent="0">
              <a:lnSpc>
                <a:spcPts val="1800"/>
              </a:lnSpc>
              <a:spcBef>
                <a:spcPts val="0"/>
              </a:spcBef>
              <a:buNone/>
              <a:defRPr sz="1600"/>
            </a:lvl3pPr>
            <a:lvl4pPr marL="1371600" indent="0">
              <a:lnSpc>
                <a:spcPts val="1800"/>
              </a:lnSpc>
              <a:buNone/>
              <a:defRPr sz="1600"/>
            </a:lvl4pPr>
            <a:lvl5pPr marL="1828800" indent="0">
              <a:lnSpc>
                <a:spcPts val="1800"/>
              </a:lnSpc>
              <a:buNone/>
              <a:defRPr sz="16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Tree>
    <p:extLst>
      <p:ext uri="{BB962C8B-B14F-4D97-AF65-F5344CB8AC3E}">
        <p14:creationId xmlns:p14="http://schemas.microsoft.com/office/powerpoint/2010/main" val="14632446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3_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es-ES" noProof="0"/>
              <a:t>Haga clic para modificar el estilo de título del patrón</a:t>
            </a:r>
            <a:endParaRPr lang="es-MX" noProof="0"/>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6799299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Dos conteni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ACA106-0FC3-4FE9-9338-4AC3D15608E5}"/>
              </a:ext>
            </a:extLst>
          </p:cNvPr>
          <p:cNvSpPr>
            <a:spLocks noGrp="1"/>
          </p:cNvSpPr>
          <p:nvPr>
            <p:ph type="title"/>
          </p:nvPr>
        </p:nvSpPr>
        <p:spPr/>
        <p:txBody>
          <a:bodyPr rtlCol="0"/>
          <a:lstStyle/>
          <a:p>
            <a:pPr rtl="0"/>
            <a:r>
              <a:rPr lang="es-ES" noProof="0"/>
              <a:t>Haga clic para modificar el estilo de título del patrón</a:t>
            </a:r>
            <a:endParaRPr lang="es-MX" noProof="0"/>
          </a:p>
        </p:txBody>
      </p:sp>
      <p:sp>
        <p:nvSpPr>
          <p:cNvPr id="3" name="Marcador de contenido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rtlCol="0"/>
          <a:lstStyle>
            <a:lvl5pPr algn="ctr">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4" name="Marcador de contenido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5" name="Marcador de fecha 4">
            <a:extLst>
              <a:ext uri="{FF2B5EF4-FFF2-40B4-BE49-F238E27FC236}">
                <a16:creationId xmlns:a16="http://schemas.microsoft.com/office/drawing/2014/main" id="{23A79566-C1F8-443D-A135-C668898477AE}"/>
              </a:ext>
            </a:extLst>
          </p:cNvPr>
          <p:cNvSpPr>
            <a:spLocks noGrp="1"/>
          </p:cNvSpPr>
          <p:nvPr>
            <p:ph type="dt" sz="half" idx="10"/>
          </p:nvPr>
        </p:nvSpPr>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035CF363-F733-460B-9E71-BF70442AC396}"/>
              </a:ext>
            </a:extLst>
          </p:cNvPr>
          <p:cNvSpPr>
            <a:spLocks noGrp="1"/>
          </p:cNvSpPr>
          <p:nvPr>
            <p:ph type="ftr" sz="quarter" idx="11"/>
          </p:nvPr>
        </p:nvSpPr>
        <p:spPr/>
        <p:txBody>
          <a:bodyPr rtlCol="0"/>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48949378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lumna de contenido 3">
    <p:spTree>
      <p:nvGrpSpPr>
        <p:cNvPr id="1" name=""/>
        <p:cNvGrpSpPr/>
        <p:nvPr/>
      </p:nvGrpSpPr>
      <p:grpSpPr>
        <a:xfrm>
          <a:off x="0" y="0"/>
          <a:ext cx="0" cy="0"/>
          <a:chOff x="0" y="0"/>
          <a:chExt cx="0" cy="0"/>
        </a:xfrm>
      </p:grpSpPr>
      <p:sp>
        <p:nvSpPr>
          <p:cNvPr id="15" name="Marcador de posición de texto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38201" y="1719628"/>
            <a:ext cx="3300183" cy="554038"/>
          </a:xfrm>
        </p:spPr>
        <p:txBody>
          <a:bodyPr rtlCol="0">
            <a:normAutofit/>
          </a:bodyPr>
          <a:lstStyle>
            <a:lvl1pPr marL="0" indent="0">
              <a:buNone/>
              <a:defRPr sz="2400" b="1">
                <a:solidFill>
                  <a:schemeClr val="tx1"/>
                </a:solidFill>
              </a:defRPr>
            </a:lvl1pPr>
          </a:lstStyle>
          <a:p>
            <a:pPr lvl="0" rtl="0"/>
            <a:r>
              <a:rPr lang="es-MX" noProof="0"/>
              <a:t>Haga clic para agregar un subtítulo</a:t>
            </a:r>
          </a:p>
        </p:txBody>
      </p:sp>
      <p:sp>
        <p:nvSpPr>
          <p:cNvPr id="17" name="Marcador de texto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38201" y="2332649"/>
            <a:ext cx="3299434" cy="3529013"/>
          </a:xfrm>
        </p:spPr>
        <p:txBody>
          <a:bodyPr rtlCol="0">
            <a:normAutofit/>
          </a:bodyPr>
          <a:lstStyle>
            <a:lvl1pPr marL="285750" indent="-285750">
              <a:buFont typeface="Arial" panose="020B0604020202020204" pitchFamily="34" charset="0"/>
              <a:buChar char="•"/>
              <a:defRPr sz="1800">
                <a:solidFill>
                  <a:schemeClr val="tx2"/>
                </a:solidFill>
              </a:defRPr>
            </a:lvl1pPr>
          </a:lstStyle>
          <a:p>
            <a:pPr lvl="0" rtl="0"/>
            <a:r>
              <a:rPr lang="es-MX" noProof="0"/>
              <a:t>Haga clic para agregar texto</a:t>
            </a:r>
          </a:p>
        </p:txBody>
      </p:sp>
      <p:sp>
        <p:nvSpPr>
          <p:cNvPr id="31" name="Marcador de texto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362182" y="1719628"/>
            <a:ext cx="3300183" cy="554038"/>
          </a:xfrm>
        </p:spPr>
        <p:txBody>
          <a:bodyPr rtlCol="0">
            <a:normAutofit/>
          </a:bodyPr>
          <a:lstStyle>
            <a:lvl1pPr marL="0" indent="0">
              <a:buNone/>
              <a:defRPr sz="2400" b="1">
                <a:solidFill>
                  <a:schemeClr val="tx1"/>
                </a:solidFill>
              </a:defRPr>
            </a:lvl1pPr>
          </a:lstStyle>
          <a:p>
            <a:pPr lvl="0" rtl="0"/>
            <a:r>
              <a:rPr lang="es-MX" noProof="0"/>
              <a:t>Haga clic para agregar un subtítulo</a:t>
            </a:r>
          </a:p>
        </p:txBody>
      </p:sp>
      <p:sp>
        <p:nvSpPr>
          <p:cNvPr id="32" name="Marcador de texto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362557" y="2332649"/>
            <a:ext cx="3299434" cy="3529013"/>
          </a:xfrm>
        </p:spPr>
        <p:txBody>
          <a:bodyPr rtlCol="0">
            <a:normAutofit/>
          </a:bodyPr>
          <a:lstStyle>
            <a:lvl1pPr marL="285750" indent="-285750">
              <a:buFont typeface="Arial" panose="020B0604020202020204" pitchFamily="34" charset="0"/>
              <a:buChar char="•"/>
              <a:defRPr sz="1800">
                <a:solidFill>
                  <a:schemeClr val="tx2"/>
                </a:solidFill>
              </a:defRPr>
            </a:lvl1pPr>
          </a:lstStyle>
          <a:p>
            <a:pPr lvl="0" rtl="0"/>
            <a:r>
              <a:rPr lang="es-MX" noProof="0"/>
              <a:t>Haga clic para agregar texto</a:t>
            </a:r>
          </a:p>
        </p:txBody>
      </p:sp>
      <p:sp>
        <p:nvSpPr>
          <p:cNvPr id="33" name="Marcador de texto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7886164" y="1719628"/>
            <a:ext cx="3300183" cy="554038"/>
          </a:xfrm>
        </p:spPr>
        <p:txBody>
          <a:bodyPr rtlCol="0">
            <a:normAutofit/>
          </a:bodyPr>
          <a:lstStyle>
            <a:lvl1pPr marL="0" indent="0">
              <a:buNone/>
              <a:defRPr sz="2400" b="1">
                <a:solidFill>
                  <a:schemeClr val="tx1"/>
                </a:solidFill>
              </a:defRPr>
            </a:lvl1pPr>
          </a:lstStyle>
          <a:p>
            <a:pPr lvl="0" rtl="0"/>
            <a:r>
              <a:rPr lang="es-MX" noProof="0"/>
              <a:t>Haga clic para agregar un subtítulo</a:t>
            </a:r>
          </a:p>
        </p:txBody>
      </p:sp>
      <p:sp>
        <p:nvSpPr>
          <p:cNvPr id="34" name="Marcador de texto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7886913" y="2332649"/>
            <a:ext cx="3299434" cy="3529013"/>
          </a:xfrm>
        </p:spPr>
        <p:txBody>
          <a:bodyPr rtlCol="0">
            <a:normAutofit/>
          </a:bodyPr>
          <a:lstStyle>
            <a:lvl1pPr marL="285750" indent="-285750">
              <a:buFont typeface="Arial" panose="020B0604020202020204" pitchFamily="34" charset="0"/>
              <a:buChar char="•"/>
              <a:defRPr sz="1800">
                <a:solidFill>
                  <a:schemeClr val="tx2"/>
                </a:solidFill>
              </a:defRPr>
            </a:lvl1pPr>
          </a:lstStyle>
          <a:p>
            <a:pPr lvl="0" rtl="0"/>
            <a:r>
              <a:rPr lang="es-MX" noProof="0"/>
              <a:t>Haz clic para agregar texto</a:t>
            </a:r>
          </a:p>
        </p:txBody>
      </p:sp>
      <p:sp>
        <p:nvSpPr>
          <p:cNvPr id="2" name="Título 1">
            <a:extLst>
              <a:ext uri="{FF2B5EF4-FFF2-40B4-BE49-F238E27FC236}">
                <a16:creationId xmlns:a16="http://schemas.microsoft.com/office/drawing/2014/main" id="{EDD6B45A-9FA0-4D2A-8BEF-4709BD5C14CA}"/>
              </a:ext>
            </a:extLst>
          </p:cNvPr>
          <p:cNvSpPr>
            <a:spLocks noGrp="1"/>
          </p:cNvSpPr>
          <p:nvPr>
            <p:ph type="title"/>
          </p:nvPr>
        </p:nvSpPr>
        <p:spPr/>
        <p:txBody>
          <a:bodyPr rtlCol="0"/>
          <a:lstStyle/>
          <a:p>
            <a:pPr rtl="0"/>
            <a:r>
              <a:rPr lang="es-ES" noProof="0"/>
              <a:t>Haga clic para modificar el estilo de título del patrón</a:t>
            </a:r>
            <a:endParaRPr lang="es-MX" noProof="0"/>
          </a:p>
        </p:txBody>
      </p:sp>
      <p:sp>
        <p:nvSpPr>
          <p:cNvPr id="3" name="Marcador de fecha 2">
            <a:extLst>
              <a:ext uri="{FF2B5EF4-FFF2-40B4-BE49-F238E27FC236}">
                <a16:creationId xmlns:a16="http://schemas.microsoft.com/office/drawing/2014/main" id="{98EC90C5-A811-4E5C-ADD1-A89DB4E94DAA}"/>
              </a:ext>
            </a:extLst>
          </p:cNvPr>
          <p:cNvSpPr>
            <a:spLocks noGrp="1"/>
          </p:cNvSpPr>
          <p:nvPr>
            <p:ph type="dt" sz="half" idx="2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3356B621-AE19-45D3-B25F-23256C242DDD}"/>
              </a:ext>
            </a:extLst>
          </p:cNvPr>
          <p:cNvSpPr>
            <a:spLocks noGrp="1"/>
          </p:cNvSpPr>
          <p:nvPr>
            <p:ph type="ftr" sz="quarter" idx="2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90708603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813B5FF-9D53-4FD4-B752-22F188FA0A82}"/>
              </a:ext>
            </a:extLst>
          </p:cNvPr>
          <p:cNvSpPr>
            <a:spLocks noGrp="1"/>
          </p:cNvSpPr>
          <p:nvPr>
            <p:ph type="dt" sz="half" idx="10"/>
          </p:nvPr>
        </p:nvSpPr>
        <p:spPr/>
        <p:txBody>
          <a:bodyPr rtlCol="0"/>
          <a:lstStyle/>
          <a:p>
            <a:pPr rtl="0"/>
            <a:r>
              <a:rPr lang="es-MX" noProof="0"/>
              <a:t>20XX</a:t>
            </a:r>
          </a:p>
        </p:txBody>
      </p:sp>
      <p:sp>
        <p:nvSpPr>
          <p:cNvPr id="3" name="Marcador de pie de página 2">
            <a:extLst>
              <a:ext uri="{FF2B5EF4-FFF2-40B4-BE49-F238E27FC236}">
                <a16:creationId xmlns:a16="http://schemas.microsoft.com/office/drawing/2014/main" id="{49083EC5-999D-4EF5-A22C-FD19C31D51F9}"/>
              </a:ext>
            </a:extLst>
          </p:cNvPr>
          <p:cNvSpPr>
            <a:spLocks noGrp="1"/>
          </p:cNvSpPr>
          <p:nvPr>
            <p:ph type="ftr" sz="quarter" idx="11"/>
          </p:nvPr>
        </p:nvSpPr>
        <p:spPr/>
        <p:txBody>
          <a:bodyPr rtlCol="0"/>
          <a:lstStyle/>
          <a:p>
            <a:pPr rtl="0"/>
            <a:r>
              <a:rPr lang="es-MX" noProof="0"/>
              <a:t>Título de la presentación de lanzamiento</a:t>
            </a:r>
          </a:p>
        </p:txBody>
      </p:sp>
      <p:sp>
        <p:nvSpPr>
          <p:cNvPr id="4" name="Marcador de posición de número de diapositiva 3">
            <a:extLst>
              <a:ext uri="{FF2B5EF4-FFF2-40B4-BE49-F238E27FC236}">
                <a16:creationId xmlns:a16="http://schemas.microsoft.com/office/drawing/2014/main" id="{75215B34-3A95-488E-8DAD-34652A5BE7D1}"/>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39254976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endParaRPr lang="es-MX" noProof="0"/>
          </a:p>
        </p:txBody>
      </p:sp>
      <p:sp>
        <p:nvSpPr>
          <p:cNvPr id="3" name="Marcador de contenido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4" name="Marcador de texto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fecha 4">
            <a:extLst>
              <a:ext uri="{FF2B5EF4-FFF2-40B4-BE49-F238E27FC236}">
                <a16:creationId xmlns:a16="http://schemas.microsoft.com/office/drawing/2014/main" id="{D732AD86-1F8B-4DE6-9736-793E1781772C}"/>
              </a:ext>
            </a:extLst>
          </p:cNvPr>
          <p:cNvSpPr>
            <a:spLocks noGrp="1"/>
          </p:cNvSpPr>
          <p:nvPr>
            <p:ph type="dt" sz="half" idx="10"/>
          </p:nvPr>
        </p:nvSpPr>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FA60A3B3-8B02-4D8B-A982-7C7CA03A9290}"/>
              </a:ext>
            </a:extLst>
          </p:cNvPr>
          <p:cNvSpPr>
            <a:spLocks noGrp="1"/>
          </p:cNvSpPr>
          <p:nvPr>
            <p:ph type="ftr" sz="quarter" idx="11"/>
          </p:nvPr>
        </p:nvSpPr>
        <p:spPr/>
        <p:txBody>
          <a:bodyPr rtlCol="0"/>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9888139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925D6D-4906-4DAB-B1BA-9436026FE62F}"/>
              </a:ext>
            </a:extLst>
          </p:cNvPr>
          <p:cNvSpPr>
            <a:spLocks noGrp="1"/>
          </p:cNvSpPr>
          <p:nvPr>
            <p:ph type="title"/>
          </p:nvPr>
        </p:nvSpPr>
        <p:spPr>
          <a:xfrm>
            <a:off x="839788" y="457200"/>
            <a:ext cx="3932237" cy="1600200"/>
          </a:xfrm>
        </p:spPr>
        <p:txBody>
          <a:bodyPr rtlCol="0" anchor="b"/>
          <a:lstStyle>
            <a:lvl1pPr>
              <a:defRPr sz="3200"/>
            </a:lvl1pPr>
          </a:lstStyle>
          <a:p>
            <a:pPr rtl="0"/>
            <a:r>
              <a:rPr lang="es-ES" noProof="0"/>
              <a:t>Haga clic para modificar el estilo de título del patrón</a:t>
            </a:r>
            <a:endParaRPr lang="es-MX" noProof="0"/>
          </a:p>
        </p:txBody>
      </p:sp>
      <p:sp>
        <p:nvSpPr>
          <p:cNvPr id="3" name="Marcador de posición de imagen 2">
            <a:extLst>
              <a:ext uri="{FF2B5EF4-FFF2-40B4-BE49-F238E27FC236}">
                <a16:creationId xmlns:a16="http://schemas.microsoft.com/office/drawing/2014/main" id="{C9975A10-62C2-4D29-B192-A142562FE053}"/>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MX" noProof="0"/>
          </a:p>
        </p:txBody>
      </p:sp>
      <p:sp>
        <p:nvSpPr>
          <p:cNvPr id="4" name="Marcador de posición de texto 3">
            <a:extLst>
              <a:ext uri="{FF2B5EF4-FFF2-40B4-BE49-F238E27FC236}">
                <a16:creationId xmlns:a16="http://schemas.microsoft.com/office/drawing/2014/main" id="{A3B58235-2C90-48E1-8A68-7413F78398F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los estilos de texto del patrón</a:t>
            </a:r>
          </a:p>
        </p:txBody>
      </p:sp>
      <p:sp>
        <p:nvSpPr>
          <p:cNvPr id="5" name="Marcador de fecha 4">
            <a:extLst>
              <a:ext uri="{FF2B5EF4-FFF2-40B4-BE49-F238E27FC236}">
                <a16:creationId xmlns:a16="http://schemas.microsoft.com/office/drawing/2014/main" id="{B2FCAF9B-D406-4E4F-B804-AF188F651834}"/>
              </a:ext>
            </a:extLst>
          </p:cNvPr>
          <p:cNvSpPr>
            <a:spLocks noGrp="1"/>
          </p:cNvSpPr>
          <p:nvPr>
            <p:ph type="dt" sz="half" idx="10"/>
          </p:nvPr>
        </p:nvSpPr>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47E5FF7C-B4CA-48C1-B1A5-2AA329D34317}"/>
              </a:ext>
            </a:extLst>
          </p:cNvPr>
          <p:cNvSpPr>
            <a:spLocks noGrp="1"/>
          </p:cNvSpPr>
          <p:nvPr>
            <p:ph type="ftr" sz="quarter" idx="11"/>
          </p:nvPr>
        </p:nvSpPr>
        <p:spPr/>
        <p:txBody>
          <a:bodyPr rtlCol="0"/>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6AAABB43-2086-4CDB-B2A4-E51E7D83C75B}"/>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5473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9E034D-C1DD-48C0-BB6B-FDC6F8EBA558}"/>
              </a:ext>
            </a:extLst>
          </p:cNvPr>
          <p:cNvSpPr>
            <a:spLocks noGrp="1"/>
          </p:cNvSpPr>
          <p:nvPr>
            <p:ph type="title"/>
          </p:nvPr>
        </p:nvSpPr>
        <p:spPr>
          <a:xfrm>
            <a:off x="1518686" y="365125"/>
            <a:ext cx="9986601" cy="1325563"/>
          </a:xfrm>
        </p:spPr>
        <p:txBody>
          <a:bodyPr rtlCol="0"/>
          <a:lstStyle>
            <a:lvl1pPr algn="l">
              <a:defRPr/>
            </a:lvl1pPr>
          </a:lstStyle>
          <a:p>
            <a:pPr rtl="0"/>
            <a:r>
              <a:rPr lang="es-ES" noProof="0"/>
              <a:t>Haga clic para modificar el estilo de título del patrón</a:t>
            </a:r>
            <a:endParaRPr lang="es-MX" noProof="0"/>
          </a:p>
        </p:txBody>
      </p:sp>
      <p:sp>
        <p:nvSpPr>
          <p:cNvPr id="3" name="Marcador de texto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508692" y="1912336"/>
            <a:ext cx="41148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5" name="Marcador de texto 4">
            <a:extLst>
              <a:ext uri="{FF2B5EF4-FFF2-40B4-BE49-F238E27FC236}">
                <a16:creationId xmlns:a16="http://schemas.microsoft.com/office/drawing/2014/main" id="{1714E40B-C52C-407A-9311-46FDCD84CB5A}"/>
              </a:ext>
            </a:extLst>
          </p:cNvPr>
          <p:cNvSpPr>
            <a:spLocks noGrp="1"/>
          </p:cNvSpPr>
          <p:nvPr>
            <p:ph type="body" sz="quarter" idx="3"/>
          </p:nvPr>
        </p:nvSpPr>
        <p:spPr>
          <a:xfrm>
            <a:off x="6573892" y="1874838"/>
            <a:ext cx="41148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3" name="Marcador de posición de texto 12">
            <a:extLst>
              <a:ext uri="{FF2B5EF4-FFF2-40B4-BE49-F238E27FC236}">
                <a16:creationId xmlns:a16="http://schemas.microsoft.com/office/drawing/2014/main" id="{E725FCE9-B62D-4B16-807B-9D0D63E93B56}"/>
              </a:ext>
            </a:extLst>
          </p:cNvPr>
          <p:cNvSpPr>
            <a:spLocks noGrp="1"/>
          </p:cNvSpPr>
          <p:nvPr>
            <p:ph type="body" sz="quarter" idx="14" hasCustomPrompt="1"/>
          </p:nvPr>
        </p:nvSpPr>
        <p:spPr>
          <a:xfrm>
            <a:off x="1508692" y="2388253"/>
            <a:ext cx="4114800" cy="914400"/>
          </a:xfrm>
        </p:spPr>
        <p:txBody>
          <a:bodyPr rtlCol="0">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s-MX" noProof="0"/>
              <a:t>Haz clic para modificar los estilos de texto del patrón</a:t>
            </a:r>
          </a:p>
        </p:txBody>
      </p:sp>
      <p:sp>
        <p:nvSpPr>
          <p:cNvPr id="14" name="Marcador de posición de texto 12">
            <a:extLst>
              <a:ext uri="{FF2B5EF4-FFF2-40B4-BE49-F238E27FC236}">
                <a16:creationId xmlns:a16="http://schemas.microsoft.com/office/drawing/2014/main" id="{BA57DF8C-FA7C-490B-98CE-CDE7957EE729}"/>
              </a:ext>
            </a:extLst>
          </p:cNvPr>
          <p:cNvSpPr>
            <a:spLocks noGrp="1"/>
          </p:cNvSpPr>
          <p:nvPr>
            <p:ph type="body" sz="quarter" idx="15" hasCustomPrompt="1"/>
          </p:nvPr>
        </p:nvSpPr>
        <p:spPr>
          <a:xfrm>
            <a:off x="6573892" y="2337741"/>
            <a:ext cx="4114800" cy="914400"/>
          </a:xfrm>
        </p:spPr>
        <p:txBody>
          <a:bodyPr rtlCol="0">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s-MX" noProof="0"/>
              <a:t>Haz clic para modificar los estilos de texto del patrón</a:t>
            </a:r>
          </a:p>
        </p:txBody>
      </p:sp>
      <p:sp>
        <p:nvSpPr>
          <p:cNvPr id="19" name="Marcador de texto 2">
            <a:extLst>
              <a:ext uri="{FF2B5EF4-FFF2-40B4-BE49-F238E27FC236}">
                <a16:creationId xmlns:a16="http://schemas.microsoft.com/office/drawing/2014/main" id="{FF039F13-B78B-4A7E-AB1D-94C070BAE974}"/>
              </a:ext>
            </a:extLst>
          </p:cNvPr>
          <p:cNvSpPr>
            <a:spLocks noGrp="1"/>
          </p:cNvSpPr>
          <p:nvPr>
            <p:ph type="body" idx="16" hasCustomPrompt="1"/>
          </p:nvPr>
        </p:nvSpPr>
        <p:spPr>
          <a:xfrm>
            <a:off x="1518687" y="3608720"/>
            <a:ext cx="41148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20" name="Marcador de texto 4">
            <a:extLst>
              <a:ext uri="{FF2B5EF4-FFF2-40B4-BE49-F238E27FC236}">
                <a16:creationId xmlns:a16="http://schemas.microsoft.com/office/drawing/2014/main" id="{525F4B91-27EE-47AC-BBD0-A66FE53A04FF}"/>
              </a:ext>
            </a:extLst>
          </p:cNvPr>
          <p:cNvSpPr>
            <a:spLocks noGrp="1"/>
          </p:cNvSpPr>
          <p:nvPr>
            <p:ph type="body" sz="quarter" idx="17"/>
          </p:nvPr>
        </p:nvSpPr>
        <p:spPr>
          <a:xfrm>
            <a:off x="6583887" y="3571222"/>
            <a:ext cx="41148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1" name="Marcador de posición de texto 12">
            <a:extLst>
              <a:ext uri="{FF2B5EF4-FFF2-40B4-BE49-F238E27FC236}">
                <a16:creationId xmlns:a16="http://schemas.microsoft.com/office/drawing/2014/main" id="{1F0A1756-3486-46A9-9DD3-7BFA5FF75731}"/>
              </a:ext>
            </a:extLst>
          </p:cNvPr>
          <p:cNvSpPr>
            <a:spLocks noGrp="1"/>
          </p:cNvSpPr>
          <p:nvPr>
            <p:ph type="body" sz="quarter" idx="18" hasCustomPrompt="1"/>
          </p:nvPr>
        </p:nvSpPr>
        <p:spPr>
          <a:xfrm>
            <a:off x="1518687" y="4084637"/>
            <a:ext cx="4114800" cy="914400"/>
          </a:xfrm>
        </p:spPr>
        <p:txBody>
          <a:bodyPr rtlCol="0">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s-MX" noProof="0"/>
              <a:t>Haz clic para modificar los estilos de texto del patrón</a:t>
            </a:r>
          </a:p>
        </p:txBody>
      </p:sp>
      <p:sp>
        <p:nvSpPr>
          <p:cNvPr id="22" name="Marcador de posición de texto 12">
            <a:extLst>
              <a:ext uri="{FF2B5EF4-FFF2-40B4-BE49-F238E27FC236}">
                <a16:creationId xmlns:a16="http://schemas.microsoft.com/office/drawing/2014/main" id="{F50C0C1C-5BD4-4F62-8AB2-50B1FE4A7DAE}"/>
              </a:ext>
            </a:extLst>
          </p:cNvPr>
          <p:cNvSpPr>
            <a:spLocks noGrp="1"/>
          </p:cNvSpPr>
          <p:nvPr>
            <p:ph type="body" sz="quarter" idx="19" hasCustomPrompt="1"/>
          </p:nvPr>
        </p:nvSpPr>
        <p:spPr>
          <a:xfrm>
            <a:off x="6583887" y="4034125"/>
            <a:ext cx="4114800" cy="914400"/>
          </a:xfrm>
        </p:spPr>
        <p:txBody>
          <a:bodyPr rtlCol="0">
            <a:noAutofit/>
          </a:bodyPr>
          <a:lstStyle>
            <a:lvl1pPr marL="0" indent="0">
              <a:lnSpc>
                <a:spcPts val="2600"/>
              </a:lnSpc>
              <a:buNone/>
              <a:defRPr sz="16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es-MX" noProof="0"/>
              <a:t>Haz clic para modificar los estilos de texto del patrón</a:t>
            </a:r>
          </a:p>
          <a:p>
            <a:pPr lvl="1" rtl="0"/>
            <a:endParaRPr lang="es-MX" noProof="0"/>
          </a:p>
        </p:txBody>
      </p:sp>
      <p:sp>
        <p:nvSpPr>
          <p:cNvPr id="15" name="Marcador de posición de imagen 10">
            <a:extLst>
              <a:ext uri="{FF2B5EF4-FFF2-40B4-BE49-F238E27FC236}">
                <a16:creationId xmlns:a16="http://schemas.microsoft.com/office/drawing/2014/main" id="{A12F2D63-1E00-4379-A32F-B52857A50211}"/>
              </a:ext>
            </a:extLst>
          </p:cNvPr>
          <p:cNvSpPr>
            <a:spLocks noGrp="1"/>
          </p:cNvSpPr>
          <p:nvPr>
            <p:ph type="pic" sz="quarter" idx="13"/>
          </p:nvPr>
        </p:nvSpPr>
        <p:spPr>
          <a:xfrm>
            <a:off x="1524" y="5943600"/>
            <a:ext cx="12188952" cy="914400"/>
          </a:xfrm>
          <a:solidFill>
            <a:schemeClr val="accent6"/>
          </a:solidFill>
        </p:spPr>
        <p:txBody>
          <a:bodyPr rtlCol="0"/>
          <a:lstStyle/>
          <a:p>
            <a:pPr rtl="0"/>
            <a:r>
              <a:rPr lang="es-ES" noProof="0"/>
              <a:t>Haga clic en el icono para agregar una imagen</a:t>
            </a:r>
            <a:endParaRPr lang="es-MX" noProof="0"/>
          </a:p>
        </p:txBody>
      </p:sp>
      <p:sp>
        <p:nvSpPr>
          <p:cNvPr id="7" name="Marcador de fecha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lvl1pPr>
              <a:defRPr>
                <a:solidFill>
                  <a:schemeClr val="bg1"/>
                </a:solidFill>
              </a:defRPr>
            </a:lvl1pPr>
          </a:lstStyle>
          <a:p>
            <a:pPr rtl="0"/>
            <a:r>
              <a:rPr lang="es-MX" noProof="0"/>
              <a:t>20XX</a:t>
            </a:r>
          </a:p>
        </p:txBody>
      </p:sp>
      <p:sp>
        <p:nvSpPr>
          <p:cNvPr id="8" name="Marcador de pie de página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lvl1pPr>
              <a:defRPr>
                <a:solidFill>
                  <a:schemeClr val="bg1"/>
                </a:solidFill>
              </a:defRPr>
            </a:lvl1pPr>
          </a:lstStyle>
          <a:p>
            <a:pPr rtl="0"/>
            <a:r>
              <a:rPr lang="es-MX" noProof="0"/>
              <a:t>Título de la presentación de lanzamiento</a:t>
            </a:r>
          </a:p>
        </p:txBody>
      </p:sp>
      <p:sp>
        <p:nvSpPr>
          <p:cNvPr id="9" name="Marcador de número de diapositiva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es-MX" noProof="0" smtClean="0"/>
              <a:pPr rtl="0"/>
              <a:t>‹Nº›</a:t>
            </a:fld>
            <a:endParaRPr lang="es-MX" noProof="0"/>
          </a:p>
        </p:txBody>
      </p:sp>
    </p:spTree>
    <p:extLst>
      <p:ext uri="{BB962C8B-B14F-4D97-AF65-F5344CB8AC3E}">
        <p14:creationId xmlns:p14="http://schemas.microsoft.com/office/powerpoint/2010/main" val="3742711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olu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9E034D-C1DD-48C0-BB6B-FDC6F8EBA558}"/>
              </a:ext>
            </a:extLst>
          </p:cNvPr>
          <p:cNvSpPr>
            <a:spLocks noGrp="1"/>
          </p:cNvSpPr>
          <p:nvPr>
            <p:ph type="title"/>
          </p:nvPr>
        </p:nvSpPr>
        <p:spPr>
          <a:xfrm>
            <a:off x="6858000" y="365125"/>
            <a:ext cx="4602318" cy="1325563"/>
          </a:xfrm>
        </p:spPr>
        <p:txBody>
          <a:bodyPr rtlCol="0"/>
          <a:lstStyle>
            <a:lvl1pP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11" name="Marcador de posición de imagen 10">
            <a:extLst>
              <a:ext uri="{FF2B5EF4-FFF2-40B4-BE49-F238E27FC236}">
                <a16:creationId xmlns:a16="http://schemas.microsoft.com/office/drawing/2014/main" id="{AA39532F-F90D-47C0-89E1-06A3DED59311}"/>
              </a:ext>
            </a:extLst>
          </p:cNvPr>
          <p:cNvSpPr>
            <a:spLocks noGrp="1"/>
          </p:cNvSpPr>
          <p:nvPr>
            <p:ph type="pic" sz="quarter" idx="13"/>
          </p:nvPr>
        </p:nvSpPr>
        <p:spPr>
          <a:xfrm>
            <a:off x="0" y="0"/>
            <a:ext cx="6096000" cy="6858000"/>
          </a:xfrm>
          <a:solidFill>
            <a:schemeClr val="accent6"/>
          </a:solidFill>
        </p:spPr>
        <p:txBody>
          <a:bodyPr rtlCol="0"/>
          <a:lstStyle/>
          <a:p>
            <a:pPr rtl="0"/>
            <a:r>
              <a:rPr lang="es-ES" noProof="0"/>
              <a:t>Haga clic en el icono para agregar una imagen</a:t>
            </a:r>
            <a:endParaRPr lang="es-MX" noProof="0"/>
          </a:p>
        </p:txBody>
      </p:sp>
      <p:sp>
        <p:nvSpPr>
          <p:cNvPr id="5" name="Marcador de texto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858000" y="1691640"/>
            <a:ext cx="3931920" cy="338328"/>
          </a:xfrm>
        </p:spPr>
        <p:txBody>
          <a:bodyPr rtlCol="0"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14" name="Marcador de posición de texto 12">
            <a:extLst>
              <a:ext uri="{FF2B5EF4-FFF2-40B4-BE49-F238E27FC236}">
                <a16:creationId xmlns:a16="http://schemas.microsoft.com/office/drawing/2014/main" id="{BA57DF8C-FA7C-490B-98CE-CDE7957EE729}"/>
              </a:ext>
            </a:extLst>
          </p:cNvPr>
          <p:cNvSpPr>
            <a:spLocks noGrp="1"/>
          </p:cNvSpPr>
          <p:nvPr>
            <p:ph type="body" sz="quarter" idx="15" hasCustomPrompt="1"/>
          </p:nvPr>
        </p:nvSpPr>
        <p:spPr>
          <a:xfrm>
            <a:off x="6858000" y="2093976"/>
            <a:ext cx="4572000" cy="530352"/>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20" name="Marcador de texto 4">
            <a:extLst>
              <a:ext uri="{FF2B5EF4-FFF2-40B4-BE49-F238E27FC236}">
                <a16:creationId xmlns:a16="http://schemas.microsoft.com/office/drawing/2014/main" id="{525F4B91-27EE-47AC-BBD0-A66FE53A04FF}"/>
              </a:ext>
            </a:extLst>
          </p:cNvPr>
          <p:cNvSpPr>
            <a:spLocks noGrp="1"/>
          </p:cNvSpPr>
          <p:nvPr>
            <p:ph type="body" sz="quarter" idx="17" hasCustomPrompt="1"/>
          </p:nvPr>
        </p:nvSpPr>
        <p:spPr>
          <a:xfrm>
            <a:off x="6858000" y="2962656"/>
            <a:ext cx="3931920" cy="338328"/>
          </a:xfrm>
        </p:spPr>
        <p:txBody>
          <a:bodyPr rtlCol="0"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22" name="Marcador de posición de texto 12">
            <a:extLst>
              <a:ext uri="{FF2B5EF4-FFF2-40B4-BE49-F238E27FC236}">
                <a16:creationId xmlns:a16="http://schemas.microsoft.com/office/drawing/2014/main" id="{F50C0C1C-5BD4-4F62-8AB2-50B1FE4A7DAE}"/>
              </a:ext>
            </a:extLst>
          </p:cNvPr>
          <p:cNvSpPr>
            <a:spLocks noGrp="1"/>
          </p:cNvSpPr>
          <p:nvPr>
            <p:ph type="body" sz="quarter" idx="19" hasCustomPrompt="1"/>
          </p:nvPr>
        </p:nvSpPr>
        <p:spPr>
          <a:xfrm>
            <a:off x="6858000" y="3310128"/>
            <a:ext cx="4572000" cy="530352"/>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23" name="Marcador de texto 4">
            <a:extLst>
              <a:ext uri="{FF2B5EF4-FFF2-40B4-BE49-F238E27FC236}">
                <a16:creationId xmlns:a16="http://schemas.microsoft.com/office/drawing/2014/main" id="{8462AFAF-169F-4E2A-AC00-6E8666595471}"/>
              </a:ext>
            </a:extLst>
          </p:cNvPr>
          <p:cNvSpPr>
            <a:spLocks noGrp="1"/>
          </p:cNvSpPr>
          <p:nvPr>
            <p:ph type="body" sz="quarter" idx="20" hasCustomPrompt="1"/>
          </p:nvPr>
        </p:nvSpPr>
        <p:spPr>
          <a:xfrm>
            <a:off x="6870354" y="3931920"/>
            <a:ext cx="3931920" cy="338328"/>
          </a:xfrm>
        </p:spPr>
        <p:txBody>
          <a:bodyPr rtlCol="0"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24" name="Marcador de posición de texto 12">
            <a:extLst>
              <a:ext uri="{FF2B5EF4-FFF2-40B4-BE49-F238E27FC236}">
                <a16:creationId xmlns:a16="http://schemas.microsoft.com/office/drawing/2014/main" id="{9FDE6BB6-DE86-4B19-B83F-5B83A89477B4}"/>
              </a:ext>
            </a:extLst>
          </p:cNvPr>
          <p:cNvSpPr>
            <a:spLocks noGrp="1"/>
          </p:cNvSpPr>
          <p:nvPr>
            <p:ph type="body" sz="quarter" idx="21" hasCustomPrompt="1"/>
          </p:nvPr>
        </p:nvSpPr>
        <p:spPr>
          <a:xfrm>
            <a:off x="6870354" y="4270248"/>
            <a:ext cx="4572000" cy="530352"/>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25" name="Marcador de texto 4">
            <a:extLst>
              <a:ext uri="{FF2B5EF4-FFF2-40B4-BE49-F238E27FC236}">
                <a16:creationId xmlns:a16="http://schemas.microsoft.com/office/drawing/2014/main" id="{2B544474-29CA-4D8E-AC15-C05ABDF6067C}"/>
              </a:ext>
            </a:extLst>
          </p:cNvPr>
          <p:cNvSpPr>
            <a:spLocks noGrp="1"/>
          </p:cNvSpPr>
          <p:nvPr>
            <p:ph type="body" sz="quarter" idx="22" hasCustomPrompt="1"/>
          </p:nvPr>
        </p:nvSpPr>
        <p:spPr>
          <a:xfrm>
            <a:off x="6870354" y="4855464"/>
            <a:ext cx="3931920" cy="338328"/>
          </a:xfrm>
        </p:spPr>
        <p:txBody>
          <a:bodyPr rtlCol="0" anchor="b">
            <a:no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26" name="Marcador de posición de texto 12">
            <a:extLst>
              <a:ext uri="{FF2B5EF4-FFF2-40B4-BE49-F238E27FC236}">
                <a16:creationId xmlns:a16="http://schemas.microsoft.com/office/drawing/2014/main" id="{7C778245-11E1-4B65-ADC1-E9D3DE34E5DE}"/>
              </a:ext>
            </a:extLst>
          </p:cNvPr>
          <p:cNvSpPr>
            <a:spLocks noGrp="1"/>
          </p:cNvSpPr>
          <p:nvPr>
            <p:ph type="body" sz="quarter" idx="23" hasCustomPrompt="1"/>
          </p:nvPr>
        </p:nvSpPr>
        <p:spPr>
          <a:xfrm>
            <a:off x="6870354" y="5193792"/>
            <a:ext cx="4572000" cy="530352"/>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7" name="Marcador de fecha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es-MX" noProof="0"/>
              <a:t>20XX</a:t>
            </a:r>
          </a:p>
        </p:txBody>
      </p:sp>
      <p:sp>
        <p:nvSpPr>
          <p:cNvPr id="8" name="Marcador de pie de página 7">
            <a:extLst>
              <a:ext uri="{FF2B5EF4-FFF2-40B4-BE49-F238E27FC236}">
                <a16:creationId xmlns:a16="http://schemas.microsoft.com/office/drawing/2014/main" id="{97C1F45E-8700-4861-AD21-BB7A09E1305A}"/>
              </a:ext>
            </a:extLst>
          </p:cNvPr>
          <p:cNvSpPr>
            <a:spLocks noGrp="1"/>
          </p:cNvSpPr>
          <p:nvPr>
            <p:ph type="ftr" sz="quarter" idx="11"/>
          </p:nvPr>
        </p:nvSpPr>
        <p:spPr>
          <a:xfrm>
            <a:off x="6858000" y="6356350"/>
            <a:ext cx="3448050" cy="365125"/>
          </a:xfrm>
        </p:spPr>
        <p:txBody>
          <a:bodyPr rtlCol="0"/>
          <a:lstStyle>
            <a:lvl1pPr algn="l">
              <a:defRPr/>
            </a:lvl1pPr>
          </a:lstStyle>
          <a:p>
            <a:pPr rtl="0"/>
            <a:r>
              <a:rPr lang="es-MX" noProof="0"/>
              <a:t>Título de la presentación de lanzamiento</a:t>
            </a:r>
          </a:p>
        </p:txBody>
      </p:sp>
      <p:sp>
        <p:nvSpPr>
          <p:cNvPr id="9" name="Marcador de número de diapositiva 8">
            <a:extLst>
              <a:ext uri="{FF2B5EF4-FFF2-40B4-BE49-F238E27FC236}">
                <a16:creationId xmlns:a16="http://schemas.microsoft.com/office/drawing/2014/main" id="{B7283171-31EE-44C7-A031-9F840EDEC10C}"/>
              </a:ext>
            </a:extLst>
          </p:cNvPr>
          <p:cNvSpPr>
            <a:spLocks noGrp="1"/>
          </p:cNvSpPr>
          <p:nvPr>
            <p:ph type="sldNum" sz="quarter" idx="12"/>
          </p:nvPr>
        </p:nvSpPr>
        <p:spPr>
          <a:xfrm>
            <a:off x="10423398" y="6356350"/>
            <a:ext cx="914400" cy="365125"/>
          </a:xfrm>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3213575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formación general del producto">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EB1C922A-9F54-409C-8C2C-90A55B890F48}"/>
              </a:ext>
              <a:ext uri="{C183D7F6-B498-43B3-948B-1728B52AA6E4}">
                <adec:decorative xmlns:adec="http://schemas.microsoft.com/office/drawing/2017/decorative" val="1"/>
              </a:ext>
            </a:extLst>
          </p:cNvPr>
          <p:cNvSpPr/>
          <p:nvPr userDrawn="1"/>
        </p:nvSpPr>
        <p:spPr>
          <a:xfrm>
            <a:off x="6200706" y="0"/>
            <a:ext cx="6095999"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 name="Título 1">
            <a:extLst>
              <a:ext uri="{FF2B5EF4-FFF2-40B4-BE49-F238E27FC236}">
                <a16:creationId xmlns:a16="http://schemas.microsoft.com/office/drawing/2014/main" id="{FE9E034D-C1DD-48C0-BB6B-FDC6F8EBA558}"/>
              </a:ext>
            </a:extLst>
          </p:cNvPr>
          <p:cNvSpPr>
            <a:spLocks noGrp="1"/>
          </p:cNvSpPr>
          <p:nvPr>
            <p:ph type="title"/>
          </p:nvPr>
        </p:nvSpPr>
        <p:spPr>
          <a:xfrm>
            <a:off x="709922" y="365125"/>
            <a:ext cx="5386078" cy="1325563"/>
          </a:xfrm>
        </p:spPr>
        <p:txBody>
          <a:bodyPr rtlCol="0"/>
          <a:lstStyle>
            <a:lvl1pP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11" name="Marcador de posición de imagen 10">
            <a:extLst>
              <a:ext uri="{FF2B5EF4-FFF2-40B4-BE49-F238E27FC236}">
                <a16:creationId xmlns:a16="http://schemas.microsoft.com/office/drawing/2014/main" id="{AA39532F-F90D-47C0-89E1-06A3DED59311}"/>
              </a:ext>
            </a:extLst>
          </p:cNvPr>
          <p:cNvSpPr>
            <a:spLocks noGrp="1"/>
          </p:cNvSpPr>
          <p:nvPr>
            <p:ph type="pic" sz="quarter" idx="13"/>
          </p:nvPr>
        </p:nvSpPr>
        <p:spPr>
          <a:xfrm>
            <a:off x="7454384" y="1566525"/>
            <a:ext cx="3401568" cy="3712464"/>
          </a:xfrm>
          <a:solidFill>
            <a:schemeClr val="accent6"/>
          </a:solidFill>
        </p:spPr>
        <p:txBody>
          <a:bodyPr rtlCol="0"/>
          <a:lstStyle/>
          <a:p>
            <a:pPr rtl="0"/>
            <a:r>
              <a:rPr lang="es-ES" noProof="0"/>
              <a:t>Haga clic en el icono para agregar una imagen</a:t>
            </a:r>
            <a:endParaRPr lang="es-MX" noProof="0"/>
          </a:p>
        </p:txBody>
      </p:sp>
      <p:sp>
        <p:nvSpPr>
          <p:cNvPr id="3" name="Marcador de posición de texto 2">
            <a:extLst>
              <a:ext uri="{FF2B5EF4-FFF2-40B4-BE49-F238E27FC236}">
                <a16:creationId xmlns:a16="http://schemas.microsoft.com/office/drawing/2014/main" id="{D77FFB71-D3BF-4723-8C5E-44AD8F0E924D}"/>
              </a:ext>
            </a:extLst>
          </p:cNvPr>
          <p:cNvSpPr>
            <a:spLocks noGrp="1"/>
          </p:cNvSpPr>
          <p:nvPr>
            <p:ph type="body" idx="1"/>
          </p:nvPr>
        </p:nvSpPr>
        <p:spPr>
          <a:xfrm>
            <a:off x="709922" y="1893053"/>
            <a:ext cx="22860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5" name="Marcador de texto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457506" y="1893053"/>
            <a:ext cx="22860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13" name="Marcador de posición de texto 12">
            <a:extLst>
              <a:ext uri="{FF2B5EF4-FFF2-40B4-BE49-F238E27FC236}">
                <a16:creationId xmlns:a16="http://schemas.microsoft.com/office/drawing/2014/main" id="{E725FCE9-B62D-4B16-807B-9D0D63E93B56}"/>
              </a:ext>
            </a:extLst>
          </p:cNvPr>
          <p:cNvSpPr>
            <a:spLocks noGrp="1"/>
          </p:cNvSpPr>
          <p:nvPr>
            <p:ph type="body" sz="quarter" idx="14" hasCustomPrompt="1"/>
          </p:nvPr>
        </p:nvSpPr>
        <p:spPr>
          <a:xfrm>
            <a:off x="709922" y="2368970"/>
            <a:ext cx="2286000" cy="1371600"/>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14" name="Marcador de posición de texto 12">
            <a:extLst>
              <a:ext uri="{FF2B5EF4-FFF2-40B4-BE49-F238E27FC236}">
                <a16:creationId xmlns:a16="http://schemas.microsoft.com/office/drawing/2014/main" id="{BA57DF8C-FA7C-490B-98CE-CDE7957EE729}"/>
              </a:ext>
            </a:extLst>
          </p:cNvPr>
          <p:cNvSpPr>
            <a:spLocks noGrp="1"/>
          </p:cNvSpPr>
          <p:nvPr>
            <p:ph type="body" sz="quarter" idx="15" hasCustomPrompt="1"/>
          </p:nvPr>
        </p:nvSpPr>
        <p:spPr>
          <a:xfrm>
            <a:off x="3457506" y="2355956"/>
            <a:ext cx="2286000" cy="1371600"/>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19" name="Marcador de texto 2">
            <a:extLst>
              <a:ext uri="{FF2B5EF4-FFF2-40B4-BE49-F238E27FC236}">
                <a16:creationId xmlns:a16="http://schemas.microsoft.com/office/drawing/2014/main" id="{FF039F13-B78B-4A7E-AB1D-94C070BAE974}"/>
              </a:ext>
            </a:extLst>
          </p:cNvPr>
          <p:cNvSpPr>
            <a:spLocks noGrp="1"/>
          </p:cNvSpPr>
          <p:nvPr>
            <p:ph type="body" idx="16"/>
          </p:nvPr>
        </p:nvSpPr>
        <p:spPr>
          <a:xfrm>
            <a:off x="719917" y="3843877"/>
            <a:ext cx="22860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20" name="Marcador de texto 4">
            <a:extLst>
              <a:ext uri="{FF2B5EF4-FFF2-40B4-BE49-F238E27FC236}">
                <a16:creationId xmlns:a16="http://schemas.microsoft.com/office/drawing/2014/main" id="{525F4B91-27EE-47AC-BBD0-A66FE53A04FF}"/>
              </a:ext>
            </a:extLst>
          </p:cNvPr>
          <p:cNvSpPr>
            <a:spLocks noGrp="1"/>
          </p:cNvSpPr>
          <p:nvPr>
            <p:ph type="body" sz="quarter" idx="17" hasCustomPrompt="1"/>
          </p:nvPr>
        </p:nvSpPr>
        <p:spPr>
          <a:xfrm>
            <a:off x="3467501" y="3843877"/>
            <a:ext cx="2286000" cy="457200"/>
          </a:xfrm>
        </p:spPr>
        <p:txBody>
          <a:bodyPr rtlCol="0" anchor="b">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21" name="Marcador de posición de texto 12">
            <a:extLst>
              <a:ext uri="{FF2B5EF4-FFF2-40B4-BE49-F238E27FC236}">
                <a16:creationId xmlns:a16="http://schemas.microsoft.com/office/drawing/2014/main" id="{1F0A1756-3486-46A9-9DD3-7BFA5FF75731}"/>
              </a:ext>
            </a:extLst>
          </p:cNvPr>
          <p:cNvSpPr>
            <a:spLocks noGrp="1"/>
          </p:cNvSpPr>
          <p:nvPr>
            <p:ph type="body" sz="quarter" idx="18" hasCustomPrompt="1"/>
          </p:nvPr>
        </p:nvSpPr>
        <p:spPr>
          <a:xfrm>
            <a:off x="719917" y="4319794"/>
            <a:ext cx="2286000" cy="1371600"/>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22" name="Marcador de posición de texto 12">
            <a:extLst>
              <a:ext uri="{FF2B5EF4-FFF2-40B4-BE49-F238E27FC236}">
                <a16:creationId xmlns:a16="http://schemas.microsoft.com/office/drawing/2014/main" id="{F50C0C1C-5BD4-4F62-8AB2-50B1FE4A7DAE}"/>
              </a:ext>
            </a:extLst>
          </p:cNvPr>
          <p:cNvSpPr>
            <a:spLocks noGrp="1"/>
          </p:cNvSpPr>
          <p:nvPr>
            <p:ph type="body" sz="quarter" idx="19" hasCustomPrompt="1"/>
          </p:nvPr>
        </p:nvSpPr>
        <p:spPr>
          <a:xfrm>
            <a:off x="3467501" y="4306780"/>
            <a:ext cx="2286000" cy="1371600"/>
          </a:xfrm>
        </p:spPr>
        <p:txBody>
          <a:bodyPr rtlCol="0">
            <a:noAutofit/>
          </a:bodyPr>
          <a:lstStyle>
            <a:lvl1pPr marL="0" indent="0">
              <a:lnSpc>
                <a:spcPts val="2000"/>
              </a:lnSpc>
              <a:buNone/>
              <a:defRPr sz="1400"/>
            </a:lvl1pPr>
            <a:lvl2pPr marL="457200" indent="0">
              <a:lnSpc>
                <a:spcPts val="2000"/>
              </a:lnSpc>
              <a:buNone/>
              <a:defRPr sz="1400"/>
            </a:lvl2pPr>
            <a:lvl3pPr marL="914400" indent="0">
              <a:lnSpc>
                <a:spcPts val="2000"/>
              </a:lnSpc>
              <a:buNone/>
              <a:defRPr sz="1400"/>
            </a:lvl3pPr>
            <a:lvl4pPr marL="1371600" indent="0">
              <a:lnSpc>
                <a:spcPts val="2000"/>
              </a:lnSpc>
              <a:buNone/>
              <a:defRPr sz="1400"/>
            </a:lvl4pPr>
            <a:lvl5pPr marL="1828800" indent="0">
              <a:lnSpc>
                <a:spcPts val="2000"/>
              </a:lnSpc>
              <a:buNone/>
              <a:defRPr sz="1400"/>
            </a:lvl5pPr>
          </a:lstStyle>
          <a:p>
            <a:pPr lvl="0" rtl="0"/>
            <a:r>
              <a:rPr lang="es-MX" noProof="0"/>
              <a:t>Haz clic para modificar los estilos de texto del patrón</a:t>
            </a:r>
          </a:p>
        </p:txBody>
      </p:sp>
      <p:sp>
        <p:nvSpPr>
          <p:cNvPr id="7" name="Marcador de fecha 6">
            <a:extLst>
              <a:ext uri="{FF2B5EF4-FFF2-40B4-BE49-F238E27FC236}">
                <a16:creationId xmlns:a16="http://schemas.microsoft.com/office/drawing/2014/main" id="{860A2F77-6CFB-4347-9224-EFAA0C0EF3DB}"/>
              </a:ext>
            </a:extLst>
          </p:cNvPr>
          <p:cNvSpPr>
            <a:spLocks noGrp="1"/>
          </p:cNvSpPr>
          <p:nvPr>
            <p:ph type="dt" sz="half" idx="10"/>
          </p:nvPr>
        </p:nvSpPr>
        <p:spPr>
          <a:xfrm>
            <a:off x="838200" y="6356350"/>
            <a:ext cx="1847850" cy="365125"/>
          </a:xfrm>
        </p:spPr>
        <p:txBody>
          <a:bodyPr rtlCol="0"/>
          <a:lstStyle/>
          <a:p>
            <a:pPr rtl="0"/>
            <a:r>
              <a:rPr lang="es-MX" noProof="0"/>
              <a:t>20XX</a:t>
            </a:r>
          </a:p>
        </p:txBody>
      </p:sp>
      <p:sp>
        <p:nvSpPr>
          <p:cNvPr id="18" name="Marcador de pie de página 7">
            <a:extLst>
              <a:ext uri="{FF2B5EF4-FFF2-40B4-BE49-F238E27FC236}">
                <a16:creationId xmlns:a16="http://schemas.microsoft.com/office/drawing/2014/main" id="{37667359-6B2F-4D7C-932B-CE6A0E91C8A0}"/>
              </a:ext>
            </a:extLst>
          </p:cNvPr>
          <p:cNvSpPr>
            <a:spLocks noGrp="1"/>
          </p:cNvSpPr>
          <p:nvPr>
            <p:ph type="ftr" sz="quarter" idx="11"/>
          </p:nvPr>
        </p:nvSpPr>
        <p:spPr>
          <a:xfrm>
            <a:off x="6858000" y="6356350"/>
            <a:ext cx="3448050" cy="365125"/>
          </a:xfrm>
        </p:spPr>
        <p:txBody>
          <a:bodyPr rtlCol="0"/>
          <a:lstStyle>
            <a:lvl1pPr algn="l">
              <a:defRPr/>
            </a:lvl1pPr>
          </a:lstStyle>
          <a:p>
            <a:pPr rtl="0"/>
            <a:r>
              <a:rPr lang="es-MX" noProof="0"/>
              <a:t>Título de la presentación de lanzamiento</a:t>
            </a:r>
          </a:p>
        </p:txBody>
      </p:sp>
      <p:sp>
        <p:nvSpPr>
          <p:cNvPr id="23" name="Marcador de número de diapositiva 8">
            <a:extLst>
              <a:ext uri="{FF2B5EF4-FFF2-40B4-BE49-F238E27FC236}">
                <a16:creationId xmlns:a16="http://schemas.microsoft.com/office/drawing/2014/main" id="{C69C9BA9-6130-4098-A0A6-E1A00A3B6BFF}"/>
              </a:ext>
            </a:extLst>
          </p:cNvPr>
          <p:cNvSpPr>
            <a:spLocks noGrp="1"/>
          </p:cNvSpPr>
          <p:nvPr>
            <p:ph type="sldNum" sz="quarter" idx="12"/>
          </p:nvPr>
        </p:nvSpPr>
        <p:spPr>
          <a:xfrm>
            <a:off x="10423398" y="6356350"/>
            <a:ext cx="914400" cy="365125"/>
          </a:xfrm>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1899692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blema y resumen">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E6B487E6-6563-4EEC-A349-2257BBAFD4DD}"/>
              </a:ext>
              <a:ext uri="{C183D7F6-B498-43B3-948B-1728B52AA6E4}">
                <adec:decorative xmlns:adec="http://schemas.microsoft.com/office/drawing/2017/decorative" val="1"/>
              </a:ext>
            </a:extLst>
          </p:cNvPr>
          <p:cNvSpPr/>
          <p:nvPr userDrawn="1"/>
        </p:nvSpPr>
        <p:spPr>
          <a:xfrm>
            <a:off x="1" y="0"/>
            <a:ext cx="3051110" cy="6858000"/>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a:p>
        </p:txBody>
      </p:sp>
      <p:sp>
        <p:nvSpPr>
          <p:cNvPr id="2" name="Título 1">
            <a:extLst>
              <a:ext uri="{FF2B5EF4-FFF2-40B4-BE49-F238E27FC236}">
                <a16:creationId xmlns:a16="http://schemas.microsoft.com/office/drawing/2014/main" id="{A1F8C642-49FB-4E16-A3A0-B2ACBEABFFD6}"/>
              </a:ext>
            </a:extLst>
          </p:cNvPr>
          <p:cNvSpPr>
            <a:spLocks noGrp="1"/>
          </p:cNvSpPr>
          <p:nvPr>
            <p:ph type="title"/>
          </p:nvPr>
        </p:nvSpPr>
        <p:spPr>
          <a:xfrm>
            <a:off x="6348334" y="1062164"/>
            <a:ext cx="5005466" cy="1325563"/>
          </a:xfrm>
        </p:spPr>
        <p:txBody>
          <a:bodyPr rtlCol="0"/>
          <a:lstStyle>
            <a:lvl1pPr>
              <a:defRPr>
                <a:solidFill>
                  <a:schemeClr val="tx1">
                    <a:lumMod val="50000"/>
                    <a:lumOff val="50000"/>
                  </a:schemeClr>
                </a:solidFill>
              </a:defRPr>
            </a:lvl1pPr>
          </a:lstStyle>
          <a:p>
            <a:pPr rtl="0"/>
            <a:r>
              <a:rPr lang="es-ES" noProof="0"/>
              <a:t>Haga clic para modificar el estilo de título del patrón</a:t>
            </a:r>
            <a:endParaRPr lang="es-MX" noProof="0"/>
          </a:p>
        </p:txBody>
      </p:sp>
      <p:sp>
        <p:nvSpPr>
          <p:cNvPr id="7" name="Marcador de posición de imagen 6">
            <a:extLst>
              <a:ext uri="{FF2B5EF4-FFF2-40B4-BE49-F238E27FC236}">
                <a16:creationId xmlns:a16="http://schemas.microsoft.com/office/drawing/2014/main" id="{EED971A8-4C6D-471D-A690-8CD666292205}"/>
              </a:ext>
            </a:extLst>
          </p:cNvPr>
          <p:cNvSpPr>
            <a:spLocks noGrp="1"/>
          </p:cNvSpPr>
          <p:nvPr>
            <p:ph type="pic" sz="quarter" idx="13"/>
          </p:nvPr>
        </p:nvSpPr>
        <p:spPr>
          <a:xfrm>
            <a:off x="861935" y="1143000"/>
            <a:ext cx="4953000" cy="4572000"/>
          </a:xfrm>
          <a:solidFill>
            <a:schemeClr val="accent6"/>
          </a:solidFill>
        </p:spPr>
        <p:txBody>
          <a:bodyPr rtlCol="0"/>
          <a:lstStyle/>
          <a:p>
            <a:pPr rtl="0"/>
            <a:r>
              <a:rPr lang="es-ES" noProof="0"/>
              <a:t>Haga clic en el icono para agregar una imagen</a:t>
            </a:r>
            <a:endParaRPr lang="es-MX" noProof="0"/>
          </a:p>
        </p:txBody>
      </p:sp>
      <p:sp>
        <p:nvSpPr>
          <p:cNvPr id="10" name="Marcador de posición de texto 9">
            <a:extLst>
              <a:ext uri="{FF2B5EF4-FFF2-40B4-BE49-F238E27FC236}">
                <a16:creationId xmlns:a16="http://schemas.microsoft.com/office/drawing/2014/main" id="{0ECB8E5B-4859-4892-A062-C831DA527F75}"/>
              </a:ext>
            </a:extLst>
          </p:cNvPr>
          <p:cNvSpPr>
            <a:spLocks noGrp="1"/>
          </p:cNvSpPr>
          <p:nvPr>
            <p:ph type="body" sz="quarter" idx="14"/>
          </p:nvPr>
        </p:nvSpPr>
        <p:spPr>
          <a:xfrm>
            <a:off x="6376988" y="2555875"/>
            <a:ext cx="4953000" cy="3159125"/>
          </a:xfrm>
        </p:spPr>
        <p:txBody>
          <a:bodyPr rtlCol="0">
            <a:normAutofit/>
          </a:bodyPr>
          <a:lstStyle>
            <a:lvl1pPr marL="0" indent="0">
              <a:lnSpc>
                <a:spcPct val="150000"/>
              </a:lnSpc>
              <a:spcBef>
                <a:spcPts val="0"/>
              </a:spcBef>
              <a:buNone/>
              <a:defRPr sz="2000">
                <a:solidFill>
                  <a:schemeClr val="accent4"/>
                </a:solidFill>
                <a:latin typeface="+mj-lt"/>
              </a:defRPr>
            </a:lvl1pPr>
            <a:lvl2pPr marL="457200" indent="0">
              <a:lnSpc>
                <a:spcPct val="150000"/>
              </a:lnSpc>
              <a:spcBef>
                <a:spcPts val="0"/>
              </a:spcBef>
              <a:buNone/>
              <a:defRPr sz="2000">
                <a:solidFill>
                  <a:schemeClr val="accent4"/>
                </a:solidFill>
                <a:latin typeface="+mj-lt"/>
              </a:defRPr>
            </a:lvl2pPr>
            <a:lvl3pPr marL="914400" indent="0">
              <a:lnSpc>
                <a:spcPct val="150000"/>
              </a:lnSpc>
              <a:spcBef>
                <a:spcPts val="0"/>
              </a:spcBef>
              <a:buNone/>
              <a:defRPr sz="2000">
                <a:solidFill>
                  <a:schemeClr val="accent4"/>
                </a:solidFill>
                <a:latin typeface="+mj-lt"/>
              </a:defRPr>
            </a:lvl3pPr>
            <a:lvl4pPr marL="1371600" indent="0">
              <a:lnSpc>
                <a:spcPct val="150000"/>
              </a:lnSpc>
              <a:spcBef>
                <a:spcPts val="0"/>
              </a:spcBef>
              <a:buNone/>
              <a:defRPr sz="2000">
                <a:solidFill>
                  <a:schemeClr val="accent4"/>
                </a:solidFill>
                <a:latin typeface="+mj-lt"/>
              </a:defRPr>
            </a:lvl4pPr>
            <a:lvl5pPr marL="1828800" indent="0">
              <a:lnSpc>
                <a:spcPct val="150000"/>
              </a:lnSpc>
              <a:spcBef>
                <a:spcPts val="0"/>
              </a:spcBef>
              <a:buNone/>
              <a:defRPr sz="2000">
                <a:solidFill>
                  <a:schemeClr val="accent4"/>
                </a:solidFill>
                <a:latin typeface="+mj-lt"/>
              </a:defRPr>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3" name="Marcador de fecha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es-MX" noProof="0"/>
              <a:t>20XX</a:t>
            </a:r>
          </a:p>
        </p:txBody>
      </p:sp>
      <p:sp>
        <p:nvSpPr>
          <p:cNvPr id="4" name="Marcador de pie de página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es-MX" noProof="0"/>
              <a:t>Título de la presentación de lanzamiento</a:t>
            </a:r>
          </a:p>
        </p:txBody>
      </p:sp>
      <p:sp>
        <p:nvSpPr>
          <p:cNvPr id="5" name="Marcador de posición de número de diapositiva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es-MX" noProof="0" smtClean="0"/>
              <a:t>‹Nº›</a:t>
            </a:fld>
            <a:endParaRPr lang="es-MX" noProof="0"/>
          </a:p>
        </p:txBody>
      </p:sp>
    </p:spTree>
    <p:extLst>
      <p:ext uri="{BB962C8B-B14F-4D97-AF65-F5344CB8AC3E}">
        <p14:creationId xmlns:p14="http://schemas.microsoft.com/office/powerpoint/2010/main" val="2865806376"/>
      </p:ext>
    </p:extLst>
  </p:cSld>
  <p:clrMapOvr>
    <a:masterClrMapping/>
  </p:clrMapOvr>
  <p:extLst>
    <p:ext uri="{DCECCB84-F9BA-43D5-87BE-67443E8EF086}">
      <p15:sldGuideLst xmlns:p15="http://schemas.microsoft.com/office/powerpoint/2012/main">
        <p15:guide id="1" pos="3840" userDrawn="1">
          <p15:clr>
            <a:srgbClr val="FBAE40"/>
          </p15:clr>
        </p15:guide>
        <p15:guide id="2" pos="528"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alto de sección">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87C02F5D-0AFB-480B-A152-5FC08DB4DCD7}"/>
              </a:ext>
            </a:extLst>
          </p:cNvPr>
          <p:cNvSpPr>
            <a:spLocks noGrp="1"/>
          </p:cNvSpPr>
          <p:nvPr>
            <p:ph type="pic" sz="quarter" idx="13"/>
          </p:nvPr>
        </p:nvSpPr>
        <p:spPr>
          <a:xfrm>
            <a:off x="458724" y="457200"/>
            <a:ext cx="11274552" cy="5943600"/>
          </a:xfrm>
          <a:solidFill>
            <a:schemeClr val="accent6"/>
          </a:solidFill>
        </p:spPr>
        <p:txBody>
          <a:bodyPr rtlCol="0"/>
          <a:lstStyle/>
          <a:p>
            <a:pPr rtl="0"/>
            <a:r>
              <a:rPr lang="es-ES" noProof="0"/>
              <a:t>Haga clic en el icono para agregar una imagen</a:t>
            </a:r>
            <a:endParaRPr lang="es-MX" noProof="0"/>
          </a:p>
        </p:txBody>
      </p:sp>
      <p:sp>
        <p:nvSpPr>
          <p:cNvPr id="2" name="Título 1">
            <a:extLst>
              <a:ext uri="{FF2B5EF4-FFF2-40B4-BE49-F238E27FC236}">
                <a16:creationId xmlns:a16="http://schemas.microsoft.com/office/drawing/2014/main" id="{9DE3D039-0A18-4031-8A63-D83666B066F6}"/>
              </a:ext>
            </a:extLst>
          </p:cNvPr>
          <p:cNvSpPr>
            <a:spLocks noGrp="1"/>
          </p:cNvSpPr>
          <p:nvPr>
            <p:ph type="title" hasCustomPrompt="1"/>
          </p:nvPr>
        </p:nvSpPr>
        <p:spPr>
          <a:xfrm>
            <a:off x="3051112" y="3513220"/>
            <a:ext cx="8682164" cy="1828799"/>
          </a:xfrm>
          <a:solidFill>
            <a:schemeClr val="accent3">
              <a:alpha val="90000"/>
            </a:schemeClr>
          </a:solidFill>
        </p:spPr>
        <p:txBody>
          <a:bodyPr lIns="1371600" tIns="0" bIns="0" rtlCol="0" anchor="ctr">
            <a:noAutofit/>
          </a:bodyPr>
          <a:lstStyle>
            <a:lvl1pPr algn="ctr">
              <a:defRPr sz="5400">
                <a:solidFill>
                  <a:schemeClr val="tx1">
                    <a:lumMod val="65000"/>
                    <a:lumOff val="35000"/>
                  </a:schemeClr>
                </a:solidFill>
              </a:defRPr>
            </a:lvl1pPr>
          </a:lstStyle>
          <a:p>
            <a:pPr rtl="0"/>
            <a:r>
              <a:rPr lang="es-MX" noProof="0"/>
              <a:t>Haz clic para agregar un título</a:t>
            </a:r>
          </a:p>
        </p:txBody>
      </p:sp>
    </p:spTree>
    <p:extLst>
      <p:ext uri="{BB962C8B-B14F-4D97-AF65-F5344CB8AC3E}">
        <p14:creationId xmlns:p14="http://schemas.microsoft.com/office/powerpoint/2010/main" val="9995812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odelo de negoci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a:solidFill>
                  <a:schemeClr val="tx1">
                    <a:lumMod val="50000"/>
                    <a:lumOff val="50000"/>
                  </a:schemeClr>
                </a:solidFill>
              </a:defRPr>
            </a:lvl1pPr>
          </a:lstStyle>
          <a:p>
            <a:pPr rtl="0"/>
            <a:r>
              <a:rPr lang="es-MX" noProof="0"/>
              <a:t>Haz clic para modificar el estilo de título del patrón</a:t>
            </a:r>
          </a:p>
        </p:txBody>
      </p:sp>
      <p:sp>
        <p:nvSpPr>
          <p:cNvPr id="18" name="Marcador de posición de imagen 15">
            <a:extLst>
              <a:ext uri="{FF2B5EF4-FFF2-40B4-BE49-F238E27FC236}">
                <a16:creationId xmlns:a16="http://schemas.microsoft.com/office/drawing/2014/main" id="{43CBE128-6D8D-4605-B225-5A34FFB1F25B}"/>
              </a:ext>
            </a:extLst>
          </p:cNvPr>
          <p:cNvSpPr>
            <a:spLocks noGrp="1"/>
          </p:cNvSpPr>
          <p:nvPr>
            <p:ph type="pic" sz="quarter" idx="42" hasCustomPrompt="1"/>
          </p:nvPr>
        </p:nvSpPr>
        <p:spPr>
          <a:xfrm>
            <a:off x="1910104"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MX" noProof="0"/>
              <a:t>Haz clic en el icono para agregar una imagen</a:t>
            </a:r>
          </a:p>
        </p:txBody>
      </p:sp>
      <p:sp>
        <p:nvSpPr>
          <p:cNvPr id="9" name="Marcador de posición de texto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911096" y="4311688"/>
            <a:ext cx="2286000" cy="360000"/>
          </a:xfrm>
        </p:spPr>
        <p:txBody>
          <a:bodyPr rtlCol="0">
            <a:noAutofit/>
          </a:bodyPr>
          <a:lstStyle>
            <a:lvl1pPr marL="0" indent="0" algn="ctr">
              <a:buFont typeface="Arial" panose="020B0604020202020204" pitchFamily="34" charset="0"/>
              <a:buNone/>
              <a:defRPr sz="2000">
                <a:solidFill>
                  <a:schemeClr val="accent4"/>
                </a:solidFill>
                <a:latin typeface="+mj-lt"/>
              </a:defRPr>
            </a:lvl1pPr>
          </a:lstStyle>
          <a:p>
            <a:pPr lvl="0" rtl="0"/>
            <a:r>
              <a:rPr lang="es-MX" noProof="0"/>
              <a:t>Viñeta 2</a:t>
            </a:r>
          </a:p>
        </p:txBody>
      </p:sp>
      <p:sp>
        <p:nvSpPr>
          <p:cNvPr id="10" name="Marcador de posición de texto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911096" y="4773703"/>
            <a:ext cx="2286000" cy="1005840"/>
          </a:xfrm>
        </p:spPr>
        <p:txBody>
          <a:bodyPr rtlCol="0"/>
          <a:lstStyle>
            <a:lvl1pPr marL="0" indent="0" algn="ctr">
              <a:lnSpc>
                <a:spcPts val="2000"/>
              </a:lnSpc>
              <a:spcBef>
                <a:spcPts val="0"/>
              </a:spcBef>
              <a:buNone/>
              <a:defRPr sz="1400">
                <a:solidFill>
                  <a:schemeClr val="tx1">
                    <a:lumMod val="75000"/>
                    <a:lumOff val="25000"/>
                  </a:schemeClr>
                </a:solidFill>
              </a:defRPr>
            </a:lvl1pPr>
          </a:lstStyle>
          <a:p>
            <a:pPr lvl="0" rtl="0"/>
            <a:r>
              <a:rPr lang="es-MX" noProof="0"/>
              <a:t>Descripción de viñeta</a:t>
            </a:r>
          </a:p>
        </p:txBody>
      </p:sp>
      <p:sp>
        <p:nvSpPr>
          <p:cNvPr id="19" name="Marcador de posición de imagen 15">
            <a:extLst>
              <a:ext uri="{FF2B5EF4-FFF2-40B4-BE49-F238E27FC236}">
                <a16:creationId xmlns:a16="http://schemas.microsoft.com/office/drawing/2014/main" id="{E63C0874-8701-4CED-B60A-61A655FB5A5F}"/>
              </a:ext>
            </a:extLst>
          </p:cNvPr>
          <p:cNvSpPr>
            <a:spLocks noGrp="1"/>
          </p:cNvSpPr>
          <p:nvPr>
            <p:ph type="pic" sz="quarter" idx="43" hasCustomPrompt="1"/>
          </p:nvPr>
        </p:nvSpPr>
        <p:spPr>
          <a:xfrm>
            <a:off x="4951917"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MX" noProof="0"/>
              <a:t>Haz clic en el icono para agregar una imagen</a:t>
            </a:r>
          </a:p>
        </p:txBody>
      </p:sp>
      <p:sp>
        <p:nvSpPr>
          <p:cNvPr id="11" name="Marcador de posición de texto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4956048" y="4311688"/>
            <a:ext cx="2286000" cy="360000"/>
          </a:xfrm>
        </p:spPr>
        <p:txBody>
          <a:bodyPr rtlCol="0">
            <a:noAutofit/>
          </a:bodyPr>
          <a:lstStyle>
            <a:lvl1pPr marL="0" indent="0" algn="ctr">
              <a:buFont typeface="Arial" panose="020B0604020202020204" pitchFamily="34" charset="0"/>
              <a:buNone/>
              <a:defRPr sz="2000">
                <a:solidFill>
                  <a:schemeClr val="accent4"/>
                </a:solidFill>
                <a:latin typeface="+mj-lt"/>
              </a:defRPr>
            </a:lvl1pPr>
          </a:lstStyle>
          <a:p>
            <a:pPr lvl="0" rtl="0"/>
            <a:r>
              <a:rPr lang="es-MX" noProof="0"/>
              <a:t>Viñeta 3</a:t>
            </a:r>
          </a:p>
        </p:txBody>
      </p:sp>
      <p:sp>
        <p:nvSpPr>
          <p:cNvPr id="12" name="Marcador de posición de texto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4956048" y="4773703"/>
            <a:ext cx="2286000" cy="1005840"/>
          </a:xfrm>
        </p:spPr>
        <p:txBody>
          <a:bodyPr rtlCol="0"/>
          <a:lstStyle>
            <a:lvl1pPr marL="0" indent="0" algn="ctr">
              <a:lnSpc>
                <a:spcPts val="2000"/>
              </a:lnSpc>
              <a:spcBef>
                <a:spcPts val="0"/>
              </a:spcBef>
              <a:buNone/>
              <a:defRPr sz="1400">
                <a:solidFill>
                  <a:schemeClr val="tx1">
                    <a:lumMod val="75000"/>
                    <a:lumOff val="25000"/>
                  </a:schemeClr>
                </a:solidFill>
              </a:defRPr>
            </a:lvl1pPr>
          </a:lstStyle>
          <a:p>
            <a:pPr lvl="0" rtl="0"/>
            <a:r>
              <a:rPr lang="es-MX" noProof="0"/>
              <a:t>Descripción de viñeta</a:t>
            </a:r>
          </a:p>
        </p:txBody>
      </p:sp>
      <p:sp>
        <p:nvSpPr>
          <p:cNvPr id="20" name="Marcador de posición de imagen 15">
            <a:extLst>
              <a:ext uri="{FF2B5EF4-FFF2-40B4-BE49-F238E27FC236}">
                <a16:creationId xmlns:a16="http://schemas.microsoft.com/office/drawing/2014/main" id="{F223D9C7-A9C3-4D38-B4D8-9CAB3A19CF51}"/>
              </a:ext>
            </a:extLst>
          </p:cNvPr>
          <p:cNvSpPr>
            <a:spLocks noGrp="1"/>
          </p:cNvSpPr>
          <p:nvPr>
            <p:ph type="pic" sz="quarter" idx="44" hasCustomPrompt="1"/>
          </p:nvPr>
        </p:nvSpPr>
        <p:spPr>
          <a:xfrm>
            <a:off x="7993730" y="1965960"/>
            <a:ext cx="2286000" cy="228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rtl="0"/>
            <a:r>
              <a:rPr lang="es-MX" noProof="0"/>
              <a:t>Haz clic en el icono para agregar una imagen</a:t>
            </a:r>
          </a:p>
        </p:txBody>
      </p:sp>
      <p:sp>
        <p:nvSpPr>
          <p:cNvPr id="13" name="Marcador de posición de texto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991856" y="4311688"/>
            <a:ext cx="2286000" cy="360000"/>
          </a:xfrm>
        </p:spPr>
        <p:txBody>
          <a:bodyPr rtlCol="0">
            <a:noAutofit/>
          </a:bodyPr>
          <a:lstStyle>
            <a:lvl1pPr marL="0" indent="0" algn="ctr">
              <a:buFont typeface="Arial" panose="020B0604020202020204" pitchFamily="34" charset="0"/>
              <a:buNone/>
              <a:defRPr sz="2000">
                <a:solidFill>
                  <a:schemeClr val="accent4"/>
                </a:solidFill>
                <a:latin typeface="+mj-lt"/>
              </a:defRPr>
            </a:lvl1pPr>
          </a:lstStyle>
          <a:p>
            <a:pPr lvl="0" rtl="0"/>
            <a:r>
              <a:rPr lang="es-MX" noProof="0"/>
              <a:t>Viñeta 4</a:t>
            </a:r>
          </a:p>
        </p:txBody>
      </p:sp>
      <p:sp>
        <p:nvSpPr>
          <p:cNvPr id="14" name="Marcador de posición de texto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991856" y="4773703"/>
            <a:ext cx="2286000" cy="1005840"/>
          </a:xfrm>
        </p:spPr>
        <p:txBody>
          <a:bodyPr rtlCol="0"/>
          <a:lstStyle>
            <a:lvl1pPr marL="0" indent="0" algn="ctr">
              <a:lnSpc>
                <a:spcPts val="2000"/>
              </a:lnSpc>
              <a:spcBef>
                <a:spcPts val="0"/>
              </a:spcBef>
              <a:buNone/>
              <a:defRPr sz="1400">
                <a:solidFill>
                  <a:schemeClr val="tx1">
                    <a:lumMod val="75000"/>
                    <a:lumOff val="25000"/>
                  </a:schemeClr>
                </a:solidFill>
              </a:defRPr>
            </a:lvl1pPr>
          </a:lstStyle>
          <a:p>
            <a:pPr lvl="0" rtl="0"/>
            <a:r>
              <a:rPr lang="es-MX" noProof="0"/>
              <a:t>Descripción de viñeta</a:t>
            </a:r>
          </a:p>
        </p:txBody>
      </p:sp>
      <p:sp>
        <p:nvSpPr>
          <p:cNvPr id="15" name="Marcador de fecha 1">
            <a:extLst>
              <a:ext uri="{FF2B5EF4-FFF2-40B4-BE49-F238E27FC236}">
                <a16:creationId xmlns:a16="http://schemas.microsoft.com/office/drawing/2014/main" id="{6FCC4B1F-E859-43CC-8B33-EE155744227A}"/>
              </a:ext>
            </a:extLst>
          </p:cNvPr>
          <p:cNvSpPr>
            <a:spLocks noGrp="1"/>
          </p:cNvSpPr>
          <p:nvPr>
            <p:ph type="dt" sz="half" idx="45"/>
          </p:nvPr>
        </p:nvSpPr>
        <p:spPr>
          <a:xfrm>
            <a:off x="838200" y="6356350"/>
            <a:ext cx="2743200" cy="365125"/>
          </a:xfrm>
        </p:spPr>
        <p:txBody>
          <a:bodyPr rtlCol="0"/>
          <a:lstStyle/>
          <a:p>
            <a:pPr rtl="0"/>
            <a:r>
              <a:rPr lang="es-MX" noProof="0"/>
              <a:t>20XX</a:t>
            </a:r>
          </a:p>
        </p:txBody>
      </p:sp>
      <p:sp>
        <p:nvSpPr>
          <p:cNvPr id="6" name="Marcador de posición de pie de página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lumMod val="75000"/>
                    <a:lumOff val="25000"/>
                  </a:schemeClr>
                </a:solidFill>
              </a:defRPr>
            </a:lvl1pPr>
          </a:lstStyle>
          <a:p>
            <a:pPr rtl="0"/>
            <a:r>
              <a:rPr lang="es-MX" noProof="0"/>
              <a:t>Título de la presentación de lanzamiento</a:t>
            </a:r>
          </a:p>
        </p:txBody>
      </p:sp>
      <p:sp>
        <p:nvSpPr>
          <p:cNvPr id="7" name="Marcador de número de diapositiva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lumMod val="75000"/>
                    <a:lumOff val="25000"/>
                  </a:schemeClr>
                </a:solidFill>
              </a:defRPr>
            </a:lvl1pPr>
          </a:lstStyle>
          <a:p>
            <a:pPr rtl="0"/>
            <a:fld id="{19B51A1E-902D-48AF-9020-955120F399B6}" type="slidenum">
              <a:rPr lang="es-MX" noProof="0" smtClean="0"/>
              <a:pPr rtl="0"/>
              <a:t>‹Nº›</a:t>
            </a:fld>
            <a:endParaRPr lang="es-MX" noProof="0"/>
          </a:p>
        </p:txBody>
      </p:sp>
    </p:spTree>
    <p:extLst>
      <p:ext uri="{BB962C8B-B14F-4D97-AF65-F5344CB8AC3E}">
        <p14:creationId xmlns:p14="http://schemas.microsoft.com/office/powerpoint/2010/main" val="500680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etenci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9E034D-C1DD-48C0-BB6B-FDC6F8EBA558}"/>
              </a:ext>
            </a:extLst>
          </p:cNvPr>
          <p:cNvSpPr>
            <a:spLocks noGrp="1"/>
          </p:cNvSpPr>
          <p:nvPr>
            <p:ph type="title"/>
          </p:nvPr>
        </p:nvSpPr>
        <p:spPr>
          <a:xfrm>
            <a:off x="1162072" y="365125"/>
            <a:ext cx="10193315" cy="1325563"/>
          </a:xfrm>
        </p:spPr>
        <p:txBody>
          <a:bodyPr rtlCol="0"/>
          <a:lstStyle>
            <a:lvl1pPr algn="l">
              <a:defRPr/>
            </a:lvl1pPr>
          </a:lstStyle>
          <a:p>
            <a:pPr rtl="0"/>
            <a:r>
              <a:rPr lang="es-ES" noProof="0"/>
              <a:t>Haga clic para modificar el estilo de título del patrón</a:t>
            </a:r>
            <a:endParaRPr lang="es-MX" noProof="0"/>
          </a:p>
        </p:txBody>
      </p:sp>
      <p:sp>
        <p:nvSpPr>
          <p:cNvPr id="3" name="Marcador de texto 2">
            <a:extLst>
              <a:ext uri="{FF2B5EF4-FFF2-40B4-BE49-F238E27FC236}">
                <a16:creationId xmlns:a16="http://schemas.microsoft.com/office/drawing/2014/main" id="{D77FFB71-D3BF-4723-8C5E-44AD8F0E924D}"/>
              </a:ext>
            </a:extLst>
          </p:cNvPr>
          <p:cNvSpPr>
            <a:spLocks noGrp="1"/>
          </p:cNvSpPr>
          <p:nvPr>
            <p:ph type="body" idx="1"/>
          </p:nvPr>
        </p:nvSpPr>
        <p:spPr>
          <a:xfrm>
            <a:off x="1162073" y="1853548"/>
            <a:ext cx="4572000" cy="640080"/>
          </a:xfrm>
        </p:spPr>
        <p:txBody>
          <a:bodyPr rtlCol="0"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4" name="Marcador de contenido 3">
            <a:extLst>
              <a:ext uri="{FF2B5EF4-FFF2-40B4-BE49-F238E27FC236}">
                <a16:creationId xmlns:a16="http://schemas.microsoft.com/office/drawing/2014/main" id="{A91BC8B9-8F2B-4131-A090-0ACBEEE80BB7}"/>
              </a:ext>
            </a:extLst>
          </p:cNvPr>
          <p:cNvSpPr>
            <a:spLocks noGrp="1"/>
          </p:cNvSpPr>
          <p:nvPr>
            <p:ph sz="half" idx="2"/>
          </p:nvPr>
        </p:nvSpPr>
        <p:spPr>
          <a:xfrm>
            <a:off x="1162073" y="2505075"/>
            <a:ext cx="4572000" cy="3200400"/>
          </a:xfrm>
        </p:spPr>
        <p:txBody>
          <a:bodyPr rtlCol="0">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5" name="Marcador de texto 4">
            <a:extLst>
              <a:ext uri="{FF2B5EF4-FFF2-40B4-BE49-F238E27FC236}">
                <a16:creationId xmlns:a16="http://schemas.microsoft.com/office/drawing/2014/main" id="{1714E40B-C52C-407A-9311-46FDCD84CB5A}"/>
              </a:ext>
            </a:extLst>
          </p:cNvPr>
          <p:cNvSpPr>
            <a:spLocks noGrp="1"/>
          </p:cNvSpPr>
          <p:nvPr>
            <p:ph type="body" sz="quarter" idx="3"/>
          </p:nvPr>
        </p:nvSpPr>
        <p:spPr>
          <a:xfrm>
            <a:off x="6494485" y="1853548"/>
            <a:ext cx="4572000" cy="640080"/>
          </a:xfrm>
          <a:noFill/>
        </p:spPr>
        <p:txBody>
          <a:bodyPr rtlCol="0" anchor="ctr" anchorCtr="0">
            <a:normAutofit/>
          </a:bodyPr>
          <a:lstStyle>
            <a:lvl1pPr marL="0" indent="0">
              <a:buNone/>
              <a:defRPr sz="2000" b="0">
                <a:solidFill>
                  <a:schemeClr val="accent4"/>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contenido 5">
            <a:extLst>
              <a:ext uri="{FF2B5EF4-FFF2-40B4-BE49-F238E27FC236}">
                <a16:creationId xmlns:a16="http://schemas.microsoft.com/office/drawing/2014/main" id="{0596ED23-22F0-421E-849C-630BEABF8BD0}"/>
              </a:ext>
            </a:extLst>
          </p:cNvPr>
          <p:cNvSpPr>
            <a:spLocks noGrp="1"/>
          </p:cNvSpPr>
          <p:nvPr>
            <p:ph sz="quarter" idx="4"/>
          </p:nvPr>
        </p:nvSpPr>
        <p:spPr>
          <a:xfrm>
            <a:off x="6494485" y="2505075"/>
            <a:ext cx="4572000" cy="3200400"/>
          </a:xfrm>
        </p:spPr>
        <p:txBody>
          <a:bodyPr rtlCol="0">
            <a:normAutofit/>
          </a:bodyPr>
          <a:lstStyle>
            <a:lvl1pPr>
              <a:lnSpc>
                <a:spcPts val="2600"/>
              </a:lnSpc>
              <a:defRPr sz="1600"/>
            </a:lvl1pPr>
            <a:lvl2pPr>
              <a:lnSpc>
                <a:spcPts val="2600"/>
              </a:lnSpc>
              <a:defRPr sz="1600"/>
            </a:lvl2pPr>
            <a:lvl3pPr>
              <a:lnSpc>
                <a:spcPts val="2600"/>
              </a:lnSpc>
              <a:defRPr sz="1600"/>
            </a:lvl3pPr>
            <a:lvl4pPr>
              <a:lnSpc>
                <a:spcPts val="2600"/>
              </a:lnSpc>
              <a:defRPr sz="1600"/>
            </a:lvl4pPr>
            <a:lvl5pPr>
              <a:lnSpc>
                <a:spcPts val="2600"/>
              </a:lnSpc>
              <a:defRPr sz="1600"/>
            </a:lvl5p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endParaRPr lang="es-MX" noProof="0"/>
          </a:p>
        </p:txBody>
      </p:sp>
      <p:sp>
        <p:nvSpPr>
          <p:cNvPr id="11" name="Marcador de posición de imagen 10">
            <a:extLst>
              <a:ext uri="{FF2B5EF4-FFF2-40B4-BE49-F238E27FC236}">
                <a16:creationId xmlns:a16="http://schemas.microsoft.com/office/drawing/2014/main" id="{582C2B31-DB43-4AEF-AA1E-62866E69E584}"/>
              </a:ext>
            </a:extLst>
          </p:cNvPr>
          <p:cNvSpPr>
            <a:spLocks noGrp="1"/>
          </p:cNvSpPr>
          <p:nvPr>
            <p:ph type="pic" sz="quarter" idx="13"/>
          </p:nvPr>
        </p:nvSpPr>
        <p:spPr>
          <a:xfrm>
            <a:off x="1524" y="5943600"/>
            <a:ext cx="12188952" cy="914400"/>
          </a:xfrm>
          <a:solidFill>
            <a:schemeClr val="accent6"/>
          </a:solidFill>
        </p:spPr>
        <p:txBody>
          <a:bodyPr rtlCol="0"/>
          <a:lstStyle/>
          <a:p>
            <a:pPr rtl="0"/>
            <a:r>
              <a:rPr lang="es-ES" noProof="0"/>
              <a:t>Haga clic en el icono para agregar una imagen</a:t>
            </a:r>
            <a:endParaRPr lang="es-MX" noProof="0"/>
          </a:p>
        </p:txBody>
      </p:sp>
      <p:sp>
        <p:nvSpPr>
          <p:cNvPr id="7" name="Marcador de fecha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lvl1pPr>
              <a:defRPr>
                <a:solidFill>
                  <a:schemeClr val="bg1"/>
                </a:solidFill>
              </a:defRPr>
            </a:lvl1pPr>
          </a:lstStyle>
          <a:p>
            <a:pPr rtl="0"/>
            <a:r>
              <a:rPr lang="es-MX" noProof="0"/>
              <a:t>20XX</a:t>
            </a:r>
          </a:p>
        </p:txBody>
      </p:sp>
      <p:sp>
        <p:nvSpPr>
          <p:cNvPr id="8" name="Marcador de pie de página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lvl1pPr>
              <a:defRPr>
                <a:solidFill>
                  <a:schemeClr val="bg1"/>
                </a:solidFill>
              </a:defRPr>
            </a:lvl1pPr>
          </a:lstStyle>
          <a:p>
            <a:pPr rtl="0"/>
            <a:r>
              <a:rPr lang="es-MX" noProof="0"/>
              <a:t>Título de la presentación de lanzamiento</a:t>
            </a:r>
          </a:p>
        </p:txBody>
      </p:sp>
      <p:sp>
        <p:nvSpPr>
          <p:cNvPr id="9" name="Marcador de número de diapositiva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es-MX" noProof="0" smtClean="0"/>
              <a:pPr rtl="0"/>
              <a:t>‹Nº›</a:t>
            </a:fld>
            <a:endParaRPr lang="es-MX" noProof="0"/>
          </a:p>
        </p:txBody>
      </p:sp>
    </p:spTree>
    <p:extLst>
      <p:ext uri="{BB962C8B-B14F-4D97-AF65-F5344CB8AC3E}">
        <p14:creationId xmlns:p14="http://schemas.microsoft.com/office/powerpoint/2010/main" val="3750099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texto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fecha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bg2">
                    <a:lumMod val="50000"/>
                  </a:schemeClr>
                </a:solidFill>
              </a:defRPr>
            </a:lvl1pPr>
          </a:lstStyle>
          <a:p>
            <a:pPr rtl="0"/>
            <a:r>
              <a:rPr lang="es-MX" noProof="0"/>
              <a:t>20XX</a:t>
            </a:r>
          </a:p>
        </p:txBody>
      </p:sp>
      <p:sp>
        <p:nvSpPr>
          <p:cNvPr id="5" name="Marcador de pie de página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bg2">
                    <a:lumMod val="50000"/>
                  </a:schemeClr>
                </a:solidFill>
              </a:defRPr>
            </a:lvl1pPr>
          </a:lstStyle>
          <a:p>
            <a:pPr rtl="0"/>
            <a:r>
              <a:rPr lang="es-MX" noProof="0"/>
              <a:t>Título de la presentación de lanzamiento</a:t>
            </a:r>
          </a:p>
        </p:txBody>
      </p:sp>
      <p:sp>
        <p:nvSpPr>
          <p:cNvPr id="6" name="Marcador de número de diapositiva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bg2">
                    <a:lumMod val="50000"/>
                  </a:schemeClr>
                </a:solidFill>
              </a:defRPr>
            </a:lvl1pPr>
          </a:lstStyle>
          <a:p>
            <a:pPr rtl="0"/>
            <a:fld id="{B5CEABB6-07DC-46E8-9B57-56EC44A396E5}" type="slidenum">
              <a:rPr lang="es-MX" noProof="0" smtClean="0"/>
              <a:pPr rtl="0"/>
              <a:t>‹Nº›</a:t>
            </a:fld>
            <a:endParaRPr lang="es-MX" noProof="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84" r:id="rId3"/>
    <p:sldLayoutId id="2147483671" r:id="rId4"/>
    <p:sldLayoutId id="2147483683" r:id="rId5"/>
    <p:sldLayoutId id="2147483667" r:id="rId6"/>
    <p:sldLayoutId id="2147483688" r:id="rId7"/>
    <p:sldLayoutId id="2147483673" r:id="rId8"/>
    <p:sldLayoutId id="2147483672" r:id="rId9"/>
    <p:sldLayoutId id="2147483669" r:id="rId10"/>
    <p:sldLayoutId id="2147483682" r:id="rId11"/>
    <p:sldLayoutId id="2147483663" r:id="rId12"/>
    <p:sldLayoutId id="2147483677" r:id="rId13"/>
    <p:sldLayoutId id="2147483653" r:id="rId14"/>
    <p:sldLayoutId id="2147483678" r:id="rId15"/>
    <p:sldLayoutId id="2147483650" r:id="rId16"/>
    <p:sldLayoutId id="2147483654" r:id="rId17"/>
    <p:sldLayoutId id="2147483681" r:id="rId18"/>
    <p:sldLayoutId id="2147483686" r:id="rId19"/>
    <p:sldLayoutId id="2147483690" r:id="rId20"/>
    <p:sldLayoutId id="2147483676" r:id="rId21"/>
    <p:sldLayoutId id="2147483680" r:id="rId22"/>
    <p:sldLayoutId id="2147483675" r:id="rId23"/>
    <p:sldLayoutId id="2147483652" r:id="rId24"/>
    <p:sldLayoutId id="2147483665" r:id="rId25"/>
    <p:sldLayoutId id="2147483655" r:id="rId26"/>
    <p:sldLayoutId id="2147483656" r:id="rId27"/>
    <p:sldLayoutId id="2147483657" r:id="rId28"/>
  </p:sldLayoutIdLst>
  <p:hf hdr="0"/>
  <p:txStyles>
    <p:titleStyle>
      <a:lvl1pPr algn="l" defTabSz="914400" rtl="0" eaLnBrk="1" latinLnBrk="0" hangingPunct="1">
        <a:lnSpc>
          <a:spcPct val="90000"/>
        </a:lnSpc>
        <a:spcBef>
          <a:spcPct val="0"/>
        </a:spcBef>
        <a:buNone/>
        <a:defRPr sz="4400" kern="1200">
          <a:solidFill>
            <a:schemeClr val="tx1">
              <a:lumMod val="50000"/>
              <a:lumOff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pos="1920" userDrawn="1">
          <p15:clr>
            <a:srgbClr val="F26B43"/>
          </p15:clr>
        </p15:guide>
        <p15:guide id="4" pos="5760" userDrawn="1">
          <p15:clr>
            <a:srgbClr val="F26B43"/>
          </p15:clr>
        </p15:guide>
        <p15:guide id="5" pos="7248" userDrawn="1">
          <p15:clr>
            <a:srgbClr val="F26B43"/>
          </p15:clr>
        </p15:guide>
        <p15:guide id="6" pos="4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0.xml"/><Relationship Id="rId1" Type="http://schemas.openxmlformats.org/officeDocument/2006/relationships/slideLayout" Target="../slideLayouts/slideLayout24.xml"/><Relationship Id="rId5" Type="http://schemas.openxmlformats.org/officeDocument/2006/relationships/hyperlink" Target="https://pxhere.com/en/photo/592521" TargetMode="External"/><Relationship Id="rId4" Type="http://schemas.openxmlformats.org/officeDocument/2006/relationships/image" Target="../media/image27.jpg"/></Relationships>
</file>

<file path=ppt/slides/_rels/slide11.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11.xml"/><Relationship Id="rId1" Type="http://schemas.openxmlformats.org/officeDocument/2006/relationships/slideLayout" Target="../slideLayouts/slideLayout24.xml"/><Relationship Id="rId4" Type="http://schemas.openxmlformats.org/officeDocument/2006/relationships/hyperlink" Target="https://pxhere.com/en/photo/749101"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24.xml"/><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hyperlink" Target="https://pxhere.com/pt/photo/1374777"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hyperlink" Target="https://pixabay.com/en/cactus-desert-spines-257252/" TargetMode="Externa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jpe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notesSlide" Target="../notesSlides/notesSlide5.xml"/><Relationship Id="rId16" Type="http://schemas.openxmlformats.org/officeDocument/2006/relationships/image" Target="../media/image18.png"/><Relationship Id="rId1" Type="http://schemas.openxmlformats.org/officeDocument/2006/relationships/slideLayout" Target="../slideLayouts/slideLayout5.xml"/><Relationship Id="rId6" Type="http://schemas.openxmlformats.org/officeDocument/2006/relationships/image" Target="../media/image8.sv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8.xml"/><Relationship Id="rId1" Type="http://schemas.openxmlformats.org/officeDocument/2006/relationships/slideLayout" Target="../slideLayouts/slideLayout24.xml"/><Relationship Id="rId4" Type="http://schemas.openxmlformats.org/officeDocument/2006/relationships/image" Target="../media/image23.jpg"/></Relationships>
</file>

<file path=ppt/slides/_rels/slide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9.xml"/><Relationship Id="rId1" Type="http://schemas.openxmlformats.org/officeDocument/2006/relationships/slideLayout" Target="../slideLayouts/slideLayout24.xml"/><Relationship Id="rId5" Type="http://schemas.openxmlformats.org/officeDocument/2006/relationships/image" Target="../media/image25.png"/><Relationship Id="rId4" Type="http://schemas.openxmlformats.org/officeDocument/2006/relationships/hyperlink" Target="http://www.public-domain-image.com/free-images/flora-plants/flowers/cactus-pictures/flowering-barrel-cacti-with-other-wildflowers-in-deser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posición de imagen 5" descr="Fotografía con cuatro macetas con cactus">
            <a:extLst>
              <a:ext uri="{FF2B5EF4-FFF2-40B4-BE49-F238E27FC236}">
                <a16:creationId xmlns:a16="http://schemas.microsoft.com/office/drawing/2014/main" id="{BF9CB5A5-086A-4BC4-A3F9-0BFA2C0AEED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58724" y="457200"/>
            <a:ext cx="11274552" cy="5943600"/>
          </a:xfrm>
        </p:spPr>
      </p:pic>
      <p:sp>
        <p:nvSpPr>
          <p:cNvPr id="2" name="Título 1">
            <a:extLst>
              <a:ext uri="{FF2B5EF4-FFF2-40B4-BE49-F238E27FC236}">
                <a16:creationId xmlns:a16="http://schemas.microsoft.com/office/drawing/2014/main" id="{216815C6-3AD0-46E6-A74A-1967BD91AF50}"/>
              </a:ext>
            </a:extLst>
          </p:cNvPr>
          <p:cNvSpPr>
            <a:spLocks noGrp="1"/>
          </p:cNvSpPr>
          <p:nvPr>
            <p:ph type="ctrTitle"/>
          </p:nvPr>
        </p:nvSpPr>
        <p:spPr>
          <a:xfrm>
            <a:off x="6145966" y="1008063"/>
            <a:ext cx="5120640" cy="2054388"/>
          </a:xfrm>
        </p:spPr>
        <p:txBody>
          <a:bodyPr rtlCol="0"/>
          <a:lstStyle/>
          <a:p>
            <a:pPr rtl="0"/>
            <a:r>
              <a:rPr lang="es-MX" dirty="0"/>
              <a:t>Deep </a:t>
            </a:r>
            <a:r>
              <a:rPr lang="es-MX" dirty="0" err="1"/>
              <a:t>learning</a:t>
            </a:r>
            <a:endParaRPr lang="es-MX" dirty="0"/>
          </a:p>
        </p:txBody>
      </p:sp>
      <p:sp>
        <p:nvSpPr>
          <p:cNvPr id="3" name="Subtítulo 2">
            <a:extLst>
              <a:ext uri="{FF2B5EF4-FFF2-40B4-BE49-F238E27FC236}">
                <a16:creationId xmlns:a16="http://schemas.microsoft.com/office/drawing/2014/main" id="{1901B20D-4C28-4DA3-ABBD-718C22A5E58B}"/>
              </a:ext>
            </a:extLst>
          </p:cNvPr>
          <p:cNvSpPr>
            <a:spLocks noGrp="1"/>
          </p:cNvSpPr>
          <p:nvPr>
            <p:ph type="subTitle" idx="1"/>
          </p:nvPr>
        </p:nvSpPr>
        <p:spPr>
          <a:xfrm>
            <a:off x="8098970" y="3105163"/>
            <a:ext cx="3167636" cy="1155941"/>
          </a:xfrm>
        </p:spPr>
        <p:txBody>
          <a:bodyPr rtlCol="0">
            <a:normAutofit/>
          </a:bodyPr>
          <a:lstStyle/>
          <a:p>
            <a:pPr rtl="0"/>
            <a:r>
              <a:rPr lang="es-MX" dirty="0"/>
              <a:t>Proyecto predicción de compra</a:t>
            </a:r>
          </a:p>
          <a:p>
            <a:pPr rtl="0"/>
            <a:r>
              <a:rPr lang="es-MX" dirty="0"/>
              <a:t>Nelson Alfonso Beas Ham</a:t>
            </a:r>
          </a:p>
          <a:p>
            <a:pPr rtl="0"/>
            <a:r>
              <a:rPr lang="es-MX" dirty="0"/>
              <a:t>23/11/2024</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8EA352-EB89-C060-5740-D7A42266F006}"/>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8C61BEAD-2EE7-40A9-C245-43EB1B72DE76}"/>
              </a:ext>
            </a:extLst>
          </p:cNvPr>
          <p:cNvSpPr>
            <a:spLocks noGrp="1"/>
          </p:cNvSpPr>
          <p:nvPr>
            <p:ph type="title"/>
          </p:nvPr>
        </p:nvSpPr>
        <p:spPr>
          <a:xfrm>
            <a:off x="838200" y="365125"/>
            <a:ext cx="10515600" cy="1325563"/>
          </a:xfrm>
        </p:spPr>
        <p:txBody>
          <a:bodyPr rtlCol="0" anchor="ctr">
            <a:normAutofit/>
          </a:bodyPr>
          <a:lstStyle/>
          <a:p>
            <a:pPr rtl="0"/>
            <a:r>
              <a:rPr lang="es-MX" dirty="0" err="1"/>
              <a:t>Clusters</a:t>
            </a:r>
            <a:r>
              <a:rPr lang="es-MX" dirty="0"/>
              <a:t> con reducción de dimensiones</a:t>
            </a:r>
          </a:p>
        </p:txBody>
      </p:sp>
      <p:pic>
        <p:nvPicPr>
          <p:cNvPr id="4" name="Imagen 3" descr="Gráfico, Gráfico de dispersión&#10;&#10;Descripción generada automáticamente">
            <a:extLst>
              <a:ext uri="{FF2B5EF4-FFF2-40B4-BE49-F238E27FC236}">
                <a16:creationId xmlns:a16="http://schemas.microsoft.com/office/drawing/2014/main" id="{509AE241-BB42-58ED-0C9C-827289956CFC}"/>
              </a:ext>
            </a:extLst>
          </p:cNvPr>
          <p:cNvPicPr>
            <a:picLocks noChangeAspect="1"/>
          </p:cNvPicPr>
          <p:nvPr/>
        </p:nvPicPr>
        <p:blipFill>
          <a:blip r:embed="rId3"/>
          <a:srcRect t="440" b="473"/>
          <a:stretch/>
        </p:blipFill>
        <p:spPr>
          <a:xfrm>
            <a:off x="838200" y="1825625"/>
            <a:ext cx="5181600" cy="4351338"/>
          </a:xfrm>
          <a:prstGeom prst="rect">
            <a:avLst/>
          </a:prstGeom>
          <a:noFill/>
        </p:spPr>
      </p:pic>
      <p:pic>
        <p:nvPicPr>
          <p:cNvPr id="8" name="Marcador de contenido 7" descr="Cactus de color verde&#10;&#10;Descripción generada automáticamente con confianza media">
            <a:extLst>
              <a:ext uri="{FF2B5EF4-FFF2-40B4-BE49-F238E27FC236}">
                <a16:creationId xmlns:a16="http://schemas.microsoft.com/office/drawing/2014/main" id="{60E46D99-BAB5-A979-1ECE-C0D457A279A2}"/>
              </a:ext>
            </a:extLst>
          </p:cNvPr>
          <p:cNvPicPr>
            <a:picLocks noGrp="1" noChangeAspect="1"/>
          </p:cNvPicPr>
          <p:nvPr>
            <p:ph sz="half" idx="2"/>
          </p:nvPr>
        </p:nvPicPr>
        <p:blipFill>
          <a:blip r:embed="rId4">
            <a:extLst>
              <a:ext uri="{837473B0-CC2E-450A-ABE3-18F120FF3D39}">
                <a1611:picAttrSrcUrl xmlns:a1611="http://schemas.microsoft.com/office/drawing/2016/11/main" r:id="rId5"/>
              </a:ext>
            </a:extLst>
          </a:blip>
          <a:srcRect l="5951" r="14562" b="-1"/>
          <a:stretch/>
        </p:blipFill>
        <p:spPr>
          <a:xfrm>
            <a:off x="6172200" y="1825625"/>
            <a:ext cx="5181600" cy="4351338"/>
          </a:xfrm>
          <a:noFill/>
        </p:spPr>
      </p:pic>
      <p:sp>
        <p:nvSpPr>
          <p:cNvPr id="44" name="Marcador de número de diapositiva 43">
            <a:extLst>
              <a:ext uri="{FF2B5EF4-FFF2-40B4-BE49-F238E27FC236}">
                <a16:creationId xmlns:a16="http://schemas.microsoft.com/office/drawing/2014/main" id="{5F9053A4-C936-C9C6-BB29-B5E19719FB7B}"/>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10</a:t>
            </a:fld>
            <a:endParaRPr lang="es-MX"/>
          </a:p>
        </p:txBody>
      </p:sp>
    </p:spTree>
    <p:extLst>
      <p:ext uri="{BB962C8B-B14F-4D97-AF65-F5344CB8AC3E}">
        <p14:creationId xmlns:p14="http://schemas.microsoft.com/office/powerpoint/2010/main" val="34743295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B09EF3-65F3-C8EF-61A4-A2076ACCEC6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45A1A85C-8633-FF73-C02E-A5AF1DAC554F}"/>
              </a:ext>
            </a:extLst>
          </p:cNvPr>
          <p:cNvSpPr>
            <a:spLocks noGrp="1"/>
          </p:cNvSpPr>
          <p:nvPr>
            <p:ph type="title"/>
          </p:nvPr>
        </p:nvSpPr>
        <p:spPr>
          <a:xfrm>
            <a:off x="515113" y="182563"/>
            <a:ext cx="5099303" cy="1325563"/>
          </a:xfrm>
        </p:spPr>
        <p:txBody>
          <a:bodyPr rtlCol="0" anchor="ctr">
            <a:normAutofit/>
          </a:bodyPr>
          <a:lstStyle/>
          <a:p>
            <a:pPr rtl="0"/>
            <a:r>
              <a:rPr lang="es-MX" dirty="0"/>
              <a:t>Modelo</a:t>
            </a:r>
          </a:p>
        </p:txBody>
      </p:sp>
      <p:sp>
        <p:nvSpPr>
          <p:cNvPr id="44" name="Marcador de número de diapositiva 43">
            <a:extLst>
              <a:ext uri="{FF2B5EF4-FFF2-40B4-BE49-F238E27FC236}">
                <a16:creationId xmlns:a16="http://schemas.microsoft.com/office/drawing/2014/main" id="{4700D9FE-1B0F-4B93-7B55-C40474E353B4}"/>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11</a:t>
            </a:fld>
            <a:endParaRPr lang="es-MX"/>
          </a:p>
        </p:txBody>
      </p:sp>
      <p:sp>
        <p:nvSpPr>
          <p:cNvPr id="3" name="CuadroTexto 2">
            <a:extLst>
              <a:ext uri="{FF2B5EF4-FFF2-40B4-BE49-F238E27FC236}">
                <a16:creationId xmlns:a16="http://schemas.microsoft.com/office/drawing/2014/main" id="{E46F6E33-88FC-7B97-6C2F-8F9A60D086B8}"/>
              </a:ext>
            </a:extLst>
          </p:cNvPr>
          <p:cNvSpPr txBox="1"/>
          <p:nvPr/>
        </p:nvSpPr>
        <p:spPr>
          <a:xfrm>
            <a:off x="471834" y="1345823"/>
            <a:ext cx="5398614" cy="923330"/>
          </a:xfrm>
          <a:prstGeom prst="rect">
            <a:avLst/>
          </a:prstGeom>
          <a:noFill/>
        </p:spPr>
        <p:txBody>
          <a:bodyPr wrap="square" rtlCol="0">
            <a:spAutoFit/>
          </a:bodyPr>
          <a:lstStyle/>
          <a:p>
            <a:r>
              <a:rPr lang="es-MX" dirty="0"/>
              <a:t>Se logró obtener un 71% de acierto en </a:t>
            </a:r>
            <a:r>
              <a:rPr lang="es-MX" dirty="0" err="1"/>
              <a:t>macroproductos</a:t>
            </a:r>
            <a:r>
              <a:rPr lang="es-MX" dirty="0"/>
              <a:t> generados por el modelo en un </a:t>
            </a:r>
            <a:r>
              <a:rPr lang="es-MX" dirty="0" err="1"/>
              <a:t>Dataset</a:t>
            </a:r>
            <a:r>
              <a:rPr lang="es-MX" dirty="0"/>
              <a:t> de prueba con 20,000 productos pertenecientes a ordenes de compra</a:t>
            </a:r>
          </a:p>
        </p:txBody>
      </p:sp>
      <p:graphicFrame>
        <p:nvGraphicFramePr>
          <p:cNvPr id="5" name="Tabla 4">
            <a:extLst>
              <a:ext uri="{FF2B5EF4-FFF2-40B4-BE49-F238E27FC236}">
                <a16:creationId xmlns:a16="http://schemas.microsoft.com/office/drawing/2014/main" id="{E1E2FCE0-E883-5B9A-5A85-0E1410516333}"/>
              </a:ext>
            </a:extLst>
          </p:cNvPr>
          <p:cNvGraphicFramePr>
            <a:graphicFrameLocks noGrp="1"/>
          </p:cNvGraphicFramePr>
          <p:nvPr>
            <p:extLst>
              <p:ext uri="{D42A27DB-BD31-4B8C-83A1-F6EECF244321}">
                <p14:modId xmlns:p14="http://schemas.microsoft.com/office/powerpoint/2010/main" val="464621662"/>
              </p:ext>
            </p:extLst>
          </p:nvPr>
        </p:nvGraphicFramePr>
        <p:xfrm>
          <a:off x="846328" y="2546152"/>
          <a:ext cx="4436872" cy="3708400"/>
        </p:xfrm>
        <a:graphic>
          <a:graphicData uri="http://schemas.openxmlformats.org/drawingml/2006/table">
            <a:tbl>
              <a:tblPr firstRow="1" bandRow="1">
                <a:tableStyleId>{5C22544A-7EE6-4342-B048-85BDC9FD1C3A}</a:tableStyleId>
              </a:tblPr>
              <a:tblGrid>
                <a:gridCol w="2160016">
                  <a:extLst>
                    <a:ext uri="{9D8B030D-6E8A-4147-A177-3AD203B41FA5}">
                      <a16:colId xmlns:a16="http://schemas.microsoft.com/office/drawing/2014/main" val="2717316712"/>
                    </a:ext>
                  </a:extLst>
                </a:gridCol>
                <a:gridCol w="2276856">
                  <a:extLst>
                    <a:ext uri="{9D8B030D-6E8A-4147-A177-3AD203B41FA5}">
                      <a16:colId xmlns:a16="http://schemas.microsoft.com/office/drawing/2014/main" val="4275745837"/>
                    </a:ext>
                  </a:extLst>
                </a:gridCol>
              </a:tblGrid>
              <a:tr h="370840">
                <a:tc>
                  <a:txBody>
                    <a:bodyPr/>
                    <a:lstStyle/>
                    <a:p>
                      <a:r>
                        <a:rPr lang="es-MX" dirty="0"/>
                        <a:t>Parámetro</a:t>
                      </a:r>
                    </a:p>
                  </a:txBody>
                  <a:tcPr/>
                </a:tc>
                <a:tc>
                  <a:txBody>
                    <a:bodyPr/>
                    <a:lstStyle/>
                    <a:p>
                      <a:r>
                        <a:rPr lang="es-MX" dirty="0"/>
                        <a:t>Valor</a:t>
                      </a:r>
                    </a:p>
                  </a:txBody>
                  <a:tcPr/>
                </a:tc>
                <a:extLst>
                  <a:ext uri="{0D108BD9-81ED-4DB2-BD59-A6C34878D82A}">
                    <a16:rowId xmlns:a16="http://schemas.microsoft.com/office/drawing/2014/main" val="2540155867"/>
                  </a:ext>
                </a:extLst>
              </a:tr>
              <a:tr h="370840">
                <a:tc>
                  <a:txBody>
                    <a:bodyPr/>
                    <a:lstStyle/>
                    <a:p>
                      <a:r>
                        <a:rPr lang="es-MX" dirty="0"/>
                        <a:t>Top palabras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a:solidFill>
                            <a:schemeClr val="dk1"/>
                          </a:solidFill>
                          <a:effectLst/>
                          <a:latin typeface="+mn-lt"/>
                          <a:ea typeface="+mn-ea"/>
                          <a:cs typeface="+mn-cs"/>
                        </a:rPr>
                        <a:t>400</a:t>
                      </a:r>
                    </a:p>
                  </a:txBody>
                  <a:tcPr/>
                </a:tc>
                <a:extLst>
                  <a:ext uri="{0D108BD9-81ED-4DB2-BD59-A6C34878D82A}">
                    <a16:rowId xmlns:a16="http://schemas.microsoft.com/office/drawing/2014/main" val="3789316148"/>
                  </a:ext>
                </a:extLst>
              </a:tr>
              <a:tr h="370840">
                <a:tc>
                  <a:txBody>
                    <a:bodyPr/>
                    <a:lstStyle/>
                    <a:p>
                      <a:r>
                        <a:rPr lang="es-MX" dirty="0" err="1"/>
                        <a:t>clusters</a:t>
                      </a:r>
                      <a:endParaRPr lang="es-MX" dirty="0"/>
                    </a:p>
                  </a:txBody>
                  <a:tcPr/>
                </a:tc>
                <a:tc>
                  <a:txBody>
                    <a:bodyPr/>
                    <a:lstStyle/>
                    <a:p>
                      <a:r>
                        <a:rPr lang="es-MX" dirty="0"/>
                        <a:t>350</a:t>
                      </a:r>
                    </a:p>
                  </a:txBody>
                  <a:tcPr/>
                </a:tc>
                <a:extLst>
                  <a:ext uri="{0D108BD9-81ED-4DB2-BD59-A6C34878D82A}">
                    <a16:rowId xmlns:a16="http://schemas.microsoft.com/office/drawing/2014/main" val="19184927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Hidden</a:t>
                      </a:r>
                      <a:r>
                        <a:rPr lang="es-MX" sz="1800" b="0" kern="1200" dirty="0">
                          <a:solidFill>
                            <a:schemeClr val="dk1"/>
                          </a:solidFill>
                          <a:effectLst/>
                          <a:latin typeface="+mn-lt"/>
                          <a:ea typeface="+mn-ea"/>
                          <a:cs typeface="+mn-cs"/>
                        </a:rPr>
                        <a:t> </a:t>
                      </a:r>
                      <a:r>
                        <a:rPr lang="es-MX" sz="1800" b="0" kern="1200" dirty="0" err="1">
                          <a:solidFill>
                            <a:schemeClr val="dk1"/>
                          </a:solidFill>
                          <a:effectLst/>
                          <a:latin typeface="+mn-lt"/>
                          <a:ea typeface="+mn-ea"/>
                          <a:cs typeface="+mn-cs"/>
                        </a:rPr>
                        <a:t>dim</a:t>
                      </a:r>
                      <a:r>
                        <a:rPr lang="es-MX" sz="1800" b="0" kern="1200" dirty="0">
                          <a:solidFill>
                            <a:schemeClr val="dk1"/>
                          </a:solidFill>
                          <a:effectLst/>
                          <a:latin typeface="+mn-lt"/>
                          <a:ea typeface="+mn-ea"/>
                          <a:cs typeface="+mn-cs"/>
                        </a:rPr>
                        <a:t>.</a:t>
                      </a:r>
                    </a:p>
                  </a:txBody>
                  <a:tcPr/>
                </a:tc>
                <a:tc>
                  <a:txBody>
                    <a:bodyPr/>
                    <a:lstStyle/>
                    <a:p>
                      <a:r>
                        <a:rPr lang="es-MX" dirty="0"/>
                        <a:t>128</a:t>
                      </a:r>
                    </a:p>
                  </a:txBody>
                  <a:tcPr/>
                </a:tc>
                <a:extLst>
                  <a:ext uri="{0D108BD9-81ED-4DB2-BD59-A6C34878D82A}">
                    <a16:rowId xmlns:a16="http://schemas.microsoft.com/office/drawing/2014/main" val="273018726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max_len</a:t>
                      </a:r>
                      <a:endParaRPr lang="es-MX" sz="1800" b="0" kern="1200" dirty="0">
                        <a:solidFill>
                          <a:schemeClr val="dk1"/>
                        </a:solidFill>
                        <a:effectLst/>
                        <a:latin typeface="+mn-lt"/>
                        <a:ea typeface="+mn-ea"/>
                        <a:cs typeface="+mn-cs"/>
                      </a:endParaRPr>
                    </a:p>
                  </a:txBody>
                  <a:tcPr/>
                </a:tc>
                <a:tc>
                  <a:txBody>
                    <a:bodyPr/>
                    <a:lstStyle/>
                    <a:p>
                      <a:r>
                        <a:rPr lang="es-MX" dirty="0"/>
                        <a:t>20</a:t>
                      </a:r>
                    </a:p>
                  </a:txBody>
                  <a:tcPr/>
                </a:tc>
                <a:extLst>
                  <a:ext uri="{0D108BD9-81ED-4DB2-BD59-A6C34878D82A}">
                    <a16:rowId xmlns:a16="http://schemas.microsoft.com/office/drawing/2014/main" val="89625100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epochs</a:t>
                      </a:r>
                      <a:endParaRPr lang="es-MX" sz="1800" b="0" kern="1200" dirty="0">
                        <a:solidFill>
                          <a:schemeClr val="dk1"/>
                        </a:solidFill>
                        <a:effectLst/>
                        <a:latin typeface="+mn-lt"/>
                        <a:ea typeface="+mn-ea"/>
                        <a:cs typeface="+mn-cs"/>
                      </a:endParaRPr>
                    </a:p>
                  </a:txBody>
                  <a:tcPr/>
                </a:tc>
                <a:tc>
                  <a:txBody>
                    <a:bodyPr/>
                    <a:lstStyle/>
                    <a:p>
                      <a:r>
                        <a:rPr lang="es-MX" dirty="0"/>
                        <a:t>5</a:t>
                      </a:r>
                    </a:p>
                  </a:txBody>
                  <a:tcPr/>
                </a:tc>
                <a:extLst>
                  <a:ext uri="{0D108BD9-81ED-4DB2-BD59-A6C34878D82A}">
                    <a16:rowId xmlns:a16="http://schemas.microsoft.com/office/drawing/2014/main" val="167525276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Learning</a:t>
                      </a:r>
                      <a:r>
                        <a:rPr lang="es-MX" sz="1800" b="0" kern="1200" dirty="0">
                          <a:solidFill>
                            <a:schemeClr val="dk1"/>
                          </a:solidFill>
                          <a:effectLst/>
                          <a:latin typeface="+mn-lt"/>
                          <a:ea typeface="+mn-ea"/>
                          <a:cs typeface="+mn-cs"/>
                        </a:rPr>
                        <a:t> </a:t>
                      </a:r>
                      <a:r>
                        <a:rPr lang="es-MX" sz="1800" b="0" kern="1200" dirty="0" err="1">
                          <a:solidFill>
                            <a:schemeClr val="dk1"/>
                          </a:solidFill>
                          <a:effectLst/>
                          <a:latin typeface="+mn-lt"/>
                          <a:ea typeface="+mn-ea"/>
                          <a:cs typeface="+mn-cs"/>
                        </a:rPr>
                        <a:t>rate</a:t>
                      </a:r>
                      <a:endParaRPr lang="es-MX"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a:solidFill>
                            <a:schemeClr val="dk1"/>
                          </a:solidFill>
                          <a:effectLst/>
                          <a:latin typeface="+mn-lt"/>
                          <a:ea typeface="+mn-ea"/>
                          <a:cs typeface="+mn-cs"/>
                        </a:rPr>
                        <a:t>0.005</a:t>
                      </a:r>
                    </a:p>
                  </a:txBody>
                  <a:tcPr/>
                </a:tc>
                <a:extLst>
                  <a:ext uri="{0D108BD9-81ED-4DB2-BD59-A6C34878D82A}">
                    <a16:rowId xmlns:a16="http://schemas.microsoft.com/office/drawing/2014/main" val="285394892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Embedding</a:t>
                      </a:r>
                      <a:r>
                        <a:rPr lang="es-MX" sz="1800" b="0" kern="1200" dirty="0">
                          <a:solidFill>
                            <a:schemeClr val="dk1"/>
                          </a:solidFill>
                          <a:effectLst/>
                          <a:latin typeface="+mn-lt"/>
                          <a:ea typeface="+mn-ea"/>
                          <a:cs typeface="+mn-cs"/>
                        </a:rPr>
                        <a:t> </a:t>
                      </a:r>
                      <a:r>
                        <a:rPr lang="es-MX" sz="1800" b="0" kern="1200" dirty="0" err="1">
                          <a:solidFill>
                            <a:schemeClr val="dk1"/>
                          </a:solidFill>
                          <a:effectLst/>
                          <a:latin typeface="+mn-lt"/>
                          <a:ea typeface="+mn-ea"/>
                          <a:cs typeface="+mn-cs"/>
                        </a:rPr>
                        <a:t>dim</a:t>
                      </a:r>
                      <a:r>
                        <a:rPr lang="es-MX" sz="1800" b="0" kern="1200" dirty="0">
                          <a:solidFill>
                            <a:schemeClr val="dk1"/>
                          </a:solidFill>
                          <a:effectLst/>
                          <a:latin typeface="+mn-lt"/>
                          <a:ea typeface="+mn-ea"/>
                          <a:cs typeface="+mn-cs"/>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a:solidFill>
                            <a:schemeClr val="dk1"/>
                          </a:solidFill>
                          <a:effectLst/>
                          <a:latin typeface="+mn-lt"/>
                          <a:ea typeface="+mn-ea"/>
                          <a:cs typeface="+mn-cs"/>
                        </a:rPr>
                        <a:t>256</a:t>
                      </a:r>
                    </a:p>
                  </a:txBody>
                  <a:tcPr/>
                </a:tc>
                <a:extLst>
                  <a:ext uri="{0D108BD9-81ED-4DB2-BD59-A6C34878D82A}">
                    <a16:rowId xmlns:a16="http://schemas.microsoft.com/office/drawing/2014/main" val="31475892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Dropout</a:t>
                      </a:r>
                      <a:r>
                        <a:rPr lang="es-MX" sz="1800" b="0" kern="1200" dirty="0">
                          <a:solidFill>
                            <a:schemeClr val="dk1"/>
                          </a:solidFill>
                          <a:effectLst/>
                          <a:latin typeface="+mn-lt"/>
                          <a:ea typeface="+mn-ea"/>
                          <a:cs typeface="+mn-cs"/>
                        </a:rPr>
                        <a:t> </a:t>
                      </a:r>
                      <a:r>
                        <a:rPr lang="es-MX" sz="1800" b="0" kern="1200" dirty="0" err="1">
                          <a:solidFill>
                            <a:schemeClr val="dk1"/>
                          </a:solidFill>
                          <a:effectLst/>
                          <a:latin typeface="+mn-lt"/>
                          <a:ea typeface="+mn-ea"/>
                          <a:cs typeface="+mn-cs"/>
                        </a:rPr>
                        <a:t>prob</a:t>
                      </a:r>
                      <a:r>
                        <a:rPr lang="es-MX" sz="1800" b="0" kern="1200" dirty="0">
                          <a:solidFill>
                            <a:schemeClr val="dk1"/>
                          </a:solidFill>
                          <a:effectLst/>
                          <a:latin typeface="+mn-lt"/>
                          <a:ea typeface="+mn-ea"/>
                          <a:cs typeface="+mn-cs"/>
                        </a:rPr>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a:solidFill>
                            <a:schemeClr val="dk1"/>
                          </a:solidFill>
                          <a:effectLst/>
                          <a:latin typeface="+mn-lt"/>
                          <a:ea typeface="+mn-ea"/>
                          <a:cs typeface="+mn-cs"/>
                        </a:rPr>
                        <a:t>0.3</a:t>
                      </a:r>
                    </a:p>
                  </a:txBody>
                  <a:tcPr/>
                </a:tc>
                <a:extLst>
                  <a:ext uri="{0D108BD9-81ED-4DB2-BD59-A6C34878D82A}">
                    <a16:rowId xmlns:a16="http://schemas.microsoft.com/office/drawing/2014/main" val="379074716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err="1">
                          <a:solidFill>
                            <a:schemeClr val="dk1"/>
                          </a:solidFill>
                          <a:effectLst/>
                          <a:latin typeface="+mn-lt"/>
                          <a:ea typeface="+mn-ea"/>
                          <a:cs typeface="+mn-cs"/>
                        </a:rPr>
                        <a:t>batch</a:t>
                      </a:r>
                      <a:endParaRPr lang="es-MX" sz="1800" b="0" kern="1200" dirty="0">
                        <a:solidFill>
                          <a:schemeClr val="dk1"/>
                        </a:solidFill>
                        <a:effectLst/>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800" b="0" kern="1200" dirty="0">
                          <a:solidFill>
                            <a:schemeClr val="dk1"/>
                          </a:solidFill>
                          <a:effectLst/>
                          <a:latin typeface="+mn-lt"/>
                          <a:ea typeface="+mn-ea"/>
                          <a:cs typeface="+mn-cs"/>
                        </a:rPr>
                        <a:t>1</a:t>
                      </a:r>
                    </a:p>
                  </a:txBody>
                  <a:tcPr/>
                </a:tc>
                <a:extLst>
                  <a:ext uri="{0D108BD9-81ED-4DB2-BD59-A6C34878D82A}">
                    <a16:rowId xmlns:a16="http://schemas.microsoft.com/office/drawing/2014/main" val="4256279250"/>
                  </a:ext>
                </a:extLst>
              </a:tr>
            </a:tbl>
          </a:graphicData>
        </a:graphic>
      </p:graphicFrame>
      <p:pic>
        <p:nvPicPr>
          <p:cNvPr id="7" name="Imagen 6" descr="Flor de color rojo&#10;&#10;Descripción generada automáticamente">
            <a:extLst>
              <a:ext uri="{FF2B5EF4-FFF2-40B4-BE49-F238E27FC236}">
                <a16:creationId xmlns:a16="http://schemas.microsoft.com/office/drawing/2014/main" id="{1F594639-B16F-DB64-896A-CD6EE59C89E1}"/>
              </a:ext>
            </a:extLst>
          </p:cNvPr>
          <p:cNvPicPr>
            <a:picLocks noChangeAspect="1"/>
          </p:cNvPicPr>
          <p:nvPr/>
        </p:nvPicPr>
        <p:blipFill>
          <a:blip r:embed="rId3">
            <a:extLst>
              <a:ext uri="{837473B0-CC2E-450A-ABE3-18F120FF3D39}">
                <a1611:picAttrSrcUrl xmlns:a1611="http://schemas.microsoft.com/office/drawing/2016/11/main" r:id="rId4"/>
              </a:ext>
            </a:extLst>
          </a:blip>
          <a:srcRect l="35971"/>
          <a:stretch/>
        </p:blipFill>
        <p:spPr>
          <a:xfrm>
            <a:off x="6419088" y="0"/>
            <a:ext cx="5861305" cy="6858000"/>
          </a:xfrm>
          <a:prstGeom prst="rect">
            <a:avLst/>
          </a:prstGeom>
        </p:spPr>
      </p:pic>
    </p:spTree>
    <p:extLst>
      <p:ext uri="{BB962C8B-B14F-4D97-AF65-F5344CB8AC3E}">
        <p14:creationId xmlns:p14="http://schemas.microsoft.com/office/powerpoint/2010/main" val="1701134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BF4365-372F-9F82-9A6F-88905C7B3B15}"/>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A47EF118-A0E0-78A1-3D70-F84A786DFF06}"/>
              </a:ext>
            </a:extLst>
          </p:cNvPr>
          <p:cNvSpPr>
            <a:spLocks noGrp="1"/>
          </p:cNvSpPr>
          <p:nvPr>
            <p:ph type="title"/>
          </p:nvPr>
        </p:nvSpPr>
        <p:spPr>
          <a:xfrm>
            <a:off x="515113" y="182563"/>
            <a:ext cx="5099303" cy="1325563"/>
          </a:xfrm>
        </p:spPr>
        <p:txBody>
          <a:bodyPr rtlCol="0" anchor="ctr">
            <a:normAutofit/>
          </a:bodyPr>
          <a:lstStyle/>
          <a:p>
            <a:pPr rtl="0"/>
            <a:r>
              <a:rPr lang="es-MX" dirty="0"/>
              <a:t>Rendimiento</a:t>
            </a:r>
          </a:p>
        </p:txBody>
      </p:sp>
      <p:sp>
        <p:nvSpPr>
          <p:cNvPr id="44" name="Marcador de número de diapositiva 43">
            <a:extLst>
              <a:ext uri="{FF2B5EF4-FFF2-40B4-BE49-F238E27FC236}">
                <a16:creationId xmlns:a16="http://schemas.microsoft.com/office/drawing/2014/main" id="{042DFD47-813A-C726-C88F-057527923308}"/>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12</a:t>
            </a:fld>
            <a:endParaRPr lang="es-MX"/>
          </a:p>
        </p:txBody>
      </p:sp>
      <p:pic>
        <p:nvPicPr>
          <p:cNvPr id="6" name="Imagen 5" descr="Gráfico, Gráfico de líneas&#10;&#10;Descripción generada automáticamente">
            <a:extLst>
              <a:ext uri="{FF2B5EF4-FFF2-40B4-BE49-F238E27FC236}">
                <a16:creationId xmlns:a16="http://schemas.microsoft.com/office/drawing/2014/main" id="{F6C84869-4A35-A855-6E4A-4669A3BD4898}"/>
              </a:ext>
            </a:extLst>
          </p:cNvPr>
          <p:cNvPicPr>
            <a:picLocks noChangeAspect="1"/>
          </p:cNvPicPr>
          <p:nvPr/>
        </p:nvPicPr>
        <p:blipFill>
          <a:blip r:embed="rId3"/>
          <a:stretch>
            <a:fillRect/>
          </a:stretch>
        </p:blipFill>
        <p:spPr>
          <a:xfrm>
            <a:off x="332233" y="1803257"/>
            <a:ext cx="5242191" cy="3251486"/>
          </a:xfrm>
          <a:prstGeom prst="rect">
            <a:avLst/>
          </a:prstGeom>
        </p:spPr>
      </p:pic>
      <p:pic>
        <p:nvPicPr>
          <p:cNvPr id="9" name="Imagen 8" descr="Gráfico, Gráfico de líneas&#10;&#10;Descripción generada automáticamente">
            <a:extLst>
              <a:ext uri="{FF2B5EF4-FFF2-40B4-BE49-F238E27FC236}">
                <a16:creationId xmlns:a16="http://schemas.microsoft.com/office/drawing/2014/main" id="{961C40ED-F8F9-B476-25DA-B7BDD907C001}"/>
              </a:ext>
            </a:extLst>
          </p:cNvPr>
          <p:cNvPicPr>
            <a:picLocks noChangeAspect="1"/>
          </p:cNvPicPr>
          <p:nvPr/>
        </p:nvPicPr>
        <p:blipFill>
          <a:blip r:embed="rId4"/>
          <a:stretch>
            <a:fillRect/>
          </a:stretch>
        </p:blipFill>
        <p:spPr>
          <a:xfrm>
            <a:off x="6425184" y="1648891"/>
            <a:ext cx="4767072" cy="3560218"/>
          </a:xfrm>
          <a:prstGeom prst="rect">
            <a:avLst/>
          </a:prstGeom>
        </p:spPr>
      </p:pic>
    </p:spTree>
    <p:extLst>
      <p:ext uri="{BB962C8B-B14F-4D97-AF65-F5344CB8AC3E}">
        <p14:creationId xmlns:p14="http://schemas.microsoft.com/office/powerpoint/2010/main" val="11283848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4EDC4E-8D76-95A1-57D1-35F9F80D7AA7}"/>
            </a:ext>
          </a:extLst>
        </p:cNvPr>
        <p:cNvGrpSpPr/>
        <p:nvPr/>
      </p:nvGrpSpPr>
      <p:grpSpPr>
        <a:xfrm>
          <a:off x="0" y="0"/>
          <a:ext cx="0" cy="0"/>
          <a:chOff x="0" y="0"/>
          <a:chExt cx="0" cy="0"/>
        </a:xfrm>
      </p:grpSpPr>
      <p:pic>
        <p:nvPicPr>
          <p:cNvPr id="13" name="Imagen 12" descr="Varios tipos de comida&#10;&#10;Descripción generada automáticamente con confianza media">
            <a:extLst>
              <a:ext uri="{FF2B5EF4-FFF2-40B4-BE49-F238E27FC236}">
                <a16:creationId xmlns:a16="http://schemas.microsoft.com/office/drawing/2014/main" id="{B240199F-1985-379A-611E-483512A3B27C}"/>
              </a:ext>
            </a:extLst>
          </p:cNvPr>
          <p:cNvPicPr>
            <a:picLocks noChangeAspect="1"/>
          </p:cNvPicPr>
          <p:nvPr/>
        </p:nvPicPr>
        <p:blipFill>
          <a:blip r:embed="rId3">
            <a:extLst>
              <a:ext uri="{837473B0-CC2E-450A-ABE3-18F120FF3D39}">
                <a1611:picAttrSrcUrl xmlns:a1611="http://schemas.microsoft.com/office/drawing/2016/11/main" r:id="rId4"/>
              </a:ext>
            </a:extLst>
          </a:blip>
          <a:srcRect t="10365" r="-1" b="5956"/>
          <a:stretch/>
        </p:blipFill>
        <p:spPr>
          <a:xfrm>
            <a:off x="458724" y="457200"/>
            <a:ext cx="11274552" cy="5943600"/>
          </a:xfrm>
          <a:prstGeom prst="rect">
            <a:avLst/>
          </a:prstGeom>
          <a:noFill/>
        </p:spPr>
      </p:pic>
      <p:sp>
        <p:nvSpPr>
          <p:cNvPr id="2" name="Título 1">
            <a:extLst>
              <a:ext uri="{FF2B5EF4-FFF2-40B4-BE49-F238E27FC236}">
                <a16:creationId xmlns:a16="http://schemas.microsoft.com/office/drawing/2014/main" id="{AC1E21B6-DD0D-46DB-9A99-9E0C159A3AC5}"/>
              </a:ext>
            </a:extLst>
          </p:cNvPr>
          <p:cNvSpPr>
            <a:spLocks noGrp="1"/>
          </p:cNvSpPr>
          <p:nvPr>
            <p:ph type="title"/>
          </p:nvPr>
        </p:nvSpPr>
        <p:spPr>
          <a:xfrm>
            <a:off x="3051112" y="3513220"/>
            <a:ext cx="8682164" cy="1828799"/>
          </a:xfrm>
        </p:spPr>
        <p:txBody>
          <a:bodyPr rtlCol="0" anchor="ctr">
            <a:normAutofit/>
          </a:bodyPr>
          <a:lstStyle/>
          <a:p>
            <a:pPr rtl="0"/>
            <a:r>
              <a:rPr lang="es-MX" dirty="0"/>
              <a:t>Gracias!</a:t>
            </a:r>
          </a:p>
        </p:txBody>
      </p:sp>
      <p:sp>
        <p:nvSpPr>
          <p:cNvPr id="44" name="Marcador de número de diapositiva 43" hidden="1">
            <a:extLst>
              <a:ext uri="{FF2B5EF4-FFF2-40B4-BE49-F238E27FC236}">
                <a16:creationId xmlns:a16="http://schemas.microsoft.com/office/drawing/2014/main" id="{07FCB966-114A-24B5-C6B9-A5788348C7DE}"/>
              </a:ext>
            </a:extLst>
          </p:cNvPr>
          <p:cNvSpPr>
            <a:spLocks noGrp="1"/>
          </p:cNvSpPr>
          <p:nvPr>
            <p:ph type="sldNum" sz="quarter" idx="4294967295"/>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13</a:t>
            </a:fld>
            <a:endParaRPr lang="es-MX"/>
          </a:p>
        </p:txBody>
      </p:sp>
    </p:spTree>
    <p:extLst>
      <p:ext uri="{BB962C8B-B14F-4D97-AF65-F5344CB8AC3E}">
        <p14:creationId xmlns:p14="http://schemas.microsoft.com/office/powerpoint/2010/main" val="12268529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19F29B-F233-48AF-8261-F33A4E079E3E}"/>
              </a:ext>
            </a:extLst>
          </p:cNvPr>
          <p:cNvSpPr>
            <a:spLocks noGrp="1"/>
          </p:cNvSpPr>
          <p:nvPr>
            <p:ph type="title"/>
          </p:nvPr>
        </p:nvSpPr>
        <p:spPr>
          <a:xfrm>
            <a:off x="3581400" y="365125"/>
            <a:ext cx="7287768" cy="1325563"/>
          </a:xfrm>
        </p:spPr>
        <p:txBody>
          <a:bodyPr rtlCol="0"/>
          <a:lstStyle/>
          <a:p>
            <a:pPr rtl="0"/>
            <a:r>
              <a:rPr lang="es-MX" dirty="0"/>
              <a:t>Introducción</a:t>
            </a:r>
          </a:p>
        </p:txBody>
      </p:sp>
      <p:pic>
        <p:nvPicPr>
          <p:cNvPr id="10" name="Marcador de posición de imagen 9" descr="Fotografía con tres suculentas en macetas blancas&#10;">
            <a:extLst>
              <a:ext uri="{FF2B5EF4-FFF2-40B4-BE49-F238E27FC236}">
                <a16:creationId xmlns:a16="http://schemas.microsoft.com/office/drawing/2014/main" id="{950F1AD8-D083-461E-A758-E3AA785CE794}"/>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1524000" y="1941230"/>
            <a:ext cx="9144000" cy="2286000"/>
          </a:xfrm>
        </p:spPr>
      </p:pic>
      <p:sp>
        <p:nvSpPr>
          <p:cNvPr id="3" name="Subtítulo 2">
            <a:extLst>
              <a:ext uri="{FF2B5EF4-FFF2-40B4-BE49-F238E27FC236}">
                <a16:creationId xmlns:a16="http://schemas.microsoft.com/office/drawing/2014/main" id="{35E3EA69-4E0E-41BD-8095-A124225A2647}"/>
              </a:ext>
            </a:extLst>
          </p:cNvPr>
          <p:cNvSpPr>
            <a:spLocks noGrp="1"/>
          </p:cNvSpPr>
          <p:nvPr>
            <p:ph type="body" sz="quarter" idx="14"/>
          </p:nvPr>
        </p:nvSpPr>
        <p:spPr>
          <a:xfrm>
            <a:off x="3584448" y="4407408"/>
            <a:ext cx="7287768" cy="1948942"/>
          </a:xfrm>
        </p:spPr>
        <p:txBody>
          <a:bodyPr rtlCol="0">
            <a:normAutofit fontScale="77500" lnSpcReduction="20000"/>
          </a:bodyPr>
          <a:lstStyle/>
          <a:p>
            <a:pPr rtl="0"/>
            <a:r>
              <a:rPr lang="es-MX" dirty="0"/>
              <a:t>El objetivo de este proyecto es desarrollar un modelo de predicción para sistemas de recomendación, capaz de anticipar el próximo producto que un cliente comprará. Utilizando redes neuronales recurrentes (RNN), específicamente LSTM, el modelo aprende patrones a partir de productos previamente retirados en un ticket de compra. Aunque diseñado para predecir productos retirados, este enfoque es equivalente a predecir productos futuros, lo que lo convierte en una herramienta útil para mejorar las recomendaciones y la personalización en plataformas comerciales.</a:t>
            </a:r>
          </a:p>
        </p:txBody>
      </p:sp>
      <p:sp>
        <p:nvSpPr>
          <p:cNvPr id="4" name="Marcador de posición de número de diapositiva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rtlCol="0"/>
          <a:lstStyle/>
          <a:p>
            <a:pPr rtl="0"/>
            <a:fld id="{19B51A1E-902D-48AF-9020-955120F399B6}" type="slidenum">
              <a:rPr lang="es-MX" smtClean="0"/>
              <a:pPr/>
              <a:t>2</a:t>
            </a:fld>
            <a:endParaRPr lang="es-MX" dirty="0"/>
          </a:p>
        </p:txBody>
      </p:sp>
    </p:spTree>
    <p:extLst>
      <p:ext uri="{BB962C8B-B14F-4D97-AF65-F5344CB8AC3E}">
        <p14:creationId xmlns:p14="http://schemas.microsoft.com/office/powerpoint/2010/main" val="1463392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708C79-A4AC-4B5D-92DF-600737E4D11A}"/>
              </a:ext>
            </a:extLst>
          </p:cNvPr>
          <p:cNvSpPr>
            <a:spLocks noGrp="1"/>
          </p:cNvSpPr>
          <p:nvPr>
            <p:ph type="title"/>
          </p:nvPr>
        </p:nvSpPr>
        <p:spPr>
          <a:xfrm>
            <a:off x="1518686" y="365125"/>
            <a:ext cx="9986601" cy="1325563"/>
          </a:xfrm>
        </p:spPr>
        <p:txBody>
          <a:bodyPr rtlCol="0"/>
          <a:lstStyle/>
          <a:p>
            <a:pPr rtl="0"/>
            <a:r>
              <a:rPr lang="es-MX" dirty="0"/>
              <a:t>Problema y características</a:t>
            </a:r>
          </a:p>
        </p:txBody>
      </p:sp>
      <p:sp>
        <p:nvSpPr>
          <p:cNvPr id="3" name="Marcador de posición de contenido 2">
            <a:extLst>
              <a:ext uri="{FF2B5EF4-FFF2-40B4-BE49-F238E27FC236}">
                <a16:creationId xmlns:a16="http://schemas.microsoft.com/office/drawing/2014/main" id="{7D779DE4-CAEA-4617-897E-FEC9A2AC2D6A}"/>
              </a:ext>
            </a:extLst>
          </p:cNvPr>
          <p:cNvSpPr>
            <a:spLocks noGrp="1"/>
          </p:cNvSpPr>
          <p:nvPr>
            <p:ph type="body" idx="1"/>
          </p:nvPr>
        </p:nvSpPr>
        <p:spPr>
          <a:xfrm>
            <a:off x="1508692" y="1912336"/>
            <a:ext cx="4114800" cy="457200"/>
          </a:xfrm>
        </p:spPr>
        <p:txBody>
          <a:bodyPr vert="horz" lIns="91440" tIns="45720" rIns="91440" bIns="45720" rtlCol="0" anchor="b">
            <a:normAutofit/>
          </a:bodyPr>
          <a:lstStyle/>
          <a:p>
            <a:pPr rtl="0"/>
            <a:r>
              <a:rPr lang="es-MX" dirty="0"/>
              <a:t>Objetivo</a:t>
            </a:r>
          </a:p>
        </p:txBody>
      </p:sp>
      <p:sp>
        <p:nvSpPr>
          <p:cNvPr id="10" name="Marcador de posición de texto 9">
            <a:extLst>
              <a:ext uri="{FF2B5EF4-FFF2-40B4-BE49-F238E27FC236}">
                <a16:creationId xmlns:a16="http://schemas.microsoft.com/office/drawing/2014/main" id="{B6091E26-6697-4FFA-91DC-FF5001DDE6A0}"/>
              </a:ext>
            </a:extLst>
          </p:cNvPr>
          <p:cNvSpPr>
            <a:spLocks noGrp="1"/>
          </p:cNvSpPr>
          <p:nvPr>
            <p:ph type="body" sz="quarter" idx="3"/>
          </p:nvPr>
        </p:nvSpPr>
        <p:spPr>
          <a:xfrm>
            <a:off x="6573892" y="1874838"/>
            <a:ext cx="4114800" cy="457200"/>
          </a:xfrm>
        </p:spPr>
        <p:txBody>
          <a:bodyPr rtlCol="0" anchor="b"/>
          <a:lstStyle/>
          <a:p>
            <a:pPr rtl="0"/>
            <a:r>
              <a:rPr lang="es-MX" dirty="0"/>
              <a:t>Interpretaciones</a:t>
            </a:r>
          </a:p>
        </p:txBody>
      </p:sp>
      <p:sp>
        <p:nvSpPr>
          <p:cNvPr id="12" name="Marcador de posición de texto 11">
            <a:extLst>
              <a:ext uri="{FF2B5EF4-FFF2-40B4-BE49-F238E27FC236}">
                <a16:creationId xmlns:a16="http://schemas.microsoft.com/office/drawing/2014/main" id="{160FC76B-FDDE-4574-85B7-495FBA6F90F4}"/>
              </a:ext>
            </a:extLst>
          </p:cNvPr>
          <p:cNvSpPr>
            <a:spLocks noGrp="1"/>
          </p:cNvSpPr>
          <p:nvPr>
            <p:ph type="body" sz="quarter" idx="14"/>
          </p:nvPr>
        </p:nvSpPr>
        <p:spPr>
          <a:xfrm>
            <a:off x="1508692" y="2388253"/>
            <a:ext cx="4308372" cy="914400"/>
          </a:xfrm>
        </p:spPr>
        <p:txBody>
          <a:bodyPr rtlCol="0"/>
          <a:lstStyle/>
          <a:p>
            <a:pPr rtl="0"/>
            <a:r>
              <a:rPr lang="es-MX" dirty="0"/>
              <a:t>Predecir el producto próximo a comprar basado en una lista de compra</a:t>
            </a:r>
          </a:p>
        </p:txBody>
      </p:sp>
      <p:sp>
        <p:nvSpPr>
          <p:cNvPr id="13" name="Marcador de posición de texto 12">
            <a:extLst>
              <a:ext uri="{FF2B5EF4-FFF2-40B4-BE49-F238E27FC236}">
                <a16:creationId xmlns:a16="http://schemas.microsoft.com/office/drawing/2014/main" id="{8BF88255-7F56-4B30-96C2-60927A377B40}"/>
              </a:ext>
            </a:extLst>
          </p:cNvPr>
          <p:cNvSpPr>
            <a:spLocks noGrp="1"/>
          </p:cNvSpPr>
          <p:nvPr>
            <p:ph type="body" sz="quarter" idx="15"/>
          </p:nvPr>
        </p:nvSpPr>
        <p:spPr>
          <a:xfrm>
            <a:off x="6573892" y="2337741"/>
            <a:ext cx="4856108" cy="914400"/>
          </a:xfrm>
        </p:spPr>
        <p:txBody>
          <a:bodyPr rtlCol="0"/>
          <a:lstStyle/>
          <a:p>
            <a:pPr rtl="0"/>
            <a:r>
              <a:rPr lang="es-MX" dirty="0"/>
              <a:t>Debe poder representarse como el próximo producto a comprar, o tomarse como una sugerencia de compra futura o un extra en el conjunto de artículos</a:t>
            </a:r>
          </a:p>
        </p:txBody>
      </p:sp>
      <p:sp>
        <p:nvSpPr>
          <p:cNvPr id="14" name="Marcador de posición de texto 13">
            <a:extLst>
              <a:ext uri="{FF2B5EF4-FFF2-40B4-BE49-F238E27FC236}">
                <a16:creationId xmlns:a16="http://schemas.microsoft.com/office/drawing/2014/main" id="{D32255BC-C6D7-45F4-AA99-1EBC2D1ABC4D}"/>
              </a:ext>
            </a:extLst>
          </p:cNvPr>
          <p:cNvSpPr>
            <a:spLocks noGrp="1"/>
          </p:cNvSpPr>
          <p:nvPr>
            <p:ph type="body" idx="16"/>
          </p:nvPr>
        </p:nvSpPr>
        <p:spPr>
          <a:xfrm>
            <a:off x="1518687" y="3608720"/>
            <a:ext cx="4114800" cy="457200"/>
          </a:xfrm>
        </p:spPr>
        <p:txBody>
          <a:bodyPr rtlCol="0"/>
          <a:lstStyle/>
          <a:p>
            <a:pPr rtl="0"/>
            <a:r>
              <a:rPr lang="es-MX" dirty="0"/>
              <a:t>Datos</a:t>
            </a:r>
          </a:p>
        </p:txBody>
      </p:sp>
      <p:sp>
        <p:nvSpPr>
          <p:cNvPr id="15" name="Marcador de posición de texto 14">
            <a:extLst>
              <a:ext uri="{FF2B5EF4-FFF2-40B4-BE49-F238E27FC236}">
                <a16:creationId xmlns:a16="http://schemas.microsoft.com/office/drawing/2014/main" id="{95C519DA-06A3-4391-AAF4-8C7122770C3E}"/>
              </a:ext>
            </a:extLst>
          </p:cNvPr>
          <p:cNvSpPr>
            <a:spLocks noGrp="1"/>
          </p:cNvSpPr>
          <p:nvPr>
            <p:ph type="body" sz="quarter" idx="17"/>
          </p:nvPr>
        </p:nvSpPr>
        <p:spPr>
          <a:xfrm>
            <a:off x="6583887" y="3571222"/>
            <a:ext cx="4114800" cy="457200"/>
          </a:xfrm>
        </p:spPr>
        <p:txBody>
          <a:bodyPr rtlCol="0"/>
          <a:lstStyle/>
          <a:p>
            <a:pPr rtl="0"/>
            <a:r>
              <a:rPr lang="es-MX" dirty="0"/>
              <a:t>retos</a:t>
            </a:r>
          </a:p>
        </p:txBody>
      </p:sp>
      <p:sp>
        <p:nvSpPr>
          <p:cNvPr id="16" name="Marcador de posición de texto 15">
            <a:extLst>
              <a:ext uri="{FF2B5EF4-FFF2-40B4-BE49-F238E27FC236}">
                <a16:creationId xmlns:a16="http://schemas.microsoft.com/office/drawing/2014/main" id="{4A05B1DF-9A99-47CA-BA3D-7881266BCC5D}"/>
              </a:ext>
            </a:extLst>
          </p:cNvPr>
          <p:cNvSpPr>
            <a:spLocks noGrp="1"/>
          </p:cNvSpPr>
          <p:nvPr>
            <p:ph type="body" sz="quarter" idx="18"/>
          </p:nvPr>
        </p:nvSpPr>
        <p:spPr>
          <a:xfrm>
            <a:off x="1518687" y="4084637"/>
            <a:ext cx="4308372" cy="914400"/>
          </a:xfrm>
        </p:spPr>
        <p:txBody>
          <a:bodyPr rtlCol="0"/>
          <a:lstStyle/>
          <a:p>
            <a:pPr rtl="0"/>
            <a:r>
              <a:rPr lang="es-MX" dirty="0"/>
              <a:t>Aproximadamente 50 mil productos y 32 millones de productos asignados a tickets</a:t>
            </a:r>
          </a:p>
        </p:txBody>
      </p:sp>
      <p:sp>
        <p:nvSpPr>
          <p:cNvPr id="17" name="Marcador de posición de texto 16">
            <a:extLst>
              <a:ext uri="{FF2B5EF4-FFF2-40B4-BE49-F238E27FC236}">
                <a16:creationId xmlns:a16="http://schemas.microsoft.com/office/drawing/2014/main" id="{8B1A13A6-E2A0-4091-A4B3-A50F0962D128}"/>
              </a:ext>
            </a:extLst>
          </p:cNvPr>
          <p:cNvSpPr>
            <a:spLocks noGrp="1"/>
          </p:cNvSpPr>
          <p:nvPr>
            <p:ph type="body" sz="quarter" idx="19"/>
          </p:nvPr>
        </p:nvSpPr>
        <p:spPr>
          <a:xfrm>
            <a:off x="6583887" y="4034125"/>
            <a:ext cx="4308372" cy="914400"/>
          </a:xfrm>
        </p:spPr>
        <p:txBody>
          <a:bodyPr rtlCol="0"/>
          <a:lstStyle/>
          <a:p>
            <a:pPr marL="285750" indent="-285750" rtl="0">
              <a:buFont typeface="Arial" panose="020B0604020202020204" pitchFamily="34" charset="0"/>
              <a:buChar char="•"/>
            </a:pPr>
            <a:r>
              <a:rPr lang="es-MX" dirty="0"/>
              <a:t>Tamaño variable de tickets</a:t>
            </a:r>
          </a:p>
          <a:p>
            <a:pPr marL="285750" indent="-285750" rtl="0">
              <a:buFont typeface="Arial" panose="020B0604020202020204" pitchFamily="34" charset="0"/>
              <a:buChar char="•"/>
            </a:pPr>
            <a:r>
              <a:rPr lang="es-MX" dirty="0"/>
              <a:t>Gran variedad de productos</a:t>
            </a:r>
          </a:p>
        </p:txBody>
      </p:sp>
      <p:pic>
        <p:nvPicPr>
          <p:cNvPr id="40" name="Marcador de posición de imagen 39" descr="macetas de barro cocido&#10;">
            <a:extLst>
              <a:ext uri="{FF2B5EF4-FFF2-40B4-BE49-F238E27FC236}">
                <a16:creationId xmlns:a16="http://schemas.microsoft.com/office/drawing/2014/main" id="{FE402C4A-2D7B-4F41-8218-B8594E105715}"/>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1524" y="5943600"/>
            <a:ext cx="12188952" cy="914400"/>
          </a:xfrm>
        </p:spPr>
      </p:pic>
      <p:sp>
        <p:nvSpPr>
          <p:cNvPr id="46" name="Marcador de número de diapositiva 45">
            <a:extLst>
              <a:ext uri="{FF2B5EF4-FFF2-40B4-BE49-F238E27FC236}">
                <a16:creationId xmlns:a16="http://schemas.microsoft.com/office/drawing/2014/main" id="{B057FC65-DE77-429F-8B3E-E77AD3578B92}"/>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es-MX" smtClean="0"/>
              <a:pPr/>
              <a:t>3</a:t>
            </a:fld>
            <a:endParaRPr lang="es-MX"/>
          </a:p>
        </p:txBody>
      </p:sp>
    </p:spTree>
    <p:extLst>
      <p:ext uri="{BB962C8B-B14F-4D97-AF65-F5344CB8AC3E}">
        <p14:creationId xmlns:p14="http://schemas.microsoft.com/office/powerpoint/2010/main" val="2634411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031FE9-9059-4FE8-B4AC-9771F23A1B89}"/>
              </a:ext>
            </a:extLst>
          </p:cNvPr>
          <p:cNvSpPr>
            <a:spLocks noGrp="1"/>
          </p:cNvSpPr>
          <p:nvPr>
            <p:ph type="title"/>
          </p:nvPr>
        </p:nvSpPr>
        <p:spPr>
          <a:xfrm>
            <a:off x="6858000" y="365125"/>
            <a:ext cx="4602318" cy="1325563"/>
          </a:xfrm>
        </p:spPr>
        <p:txBody>
          <a:bodyPr rtlCol="0"/>
          <a:lstStyle/>
          <a:p>
            <a:pPr rtl="0"/>
            <a:r>
              <a:rPr lang="es-MX" dirty="0"/>
              <a:t>Propuesta</a:t>
            </a:r>
          </a:p>
        </p:txBody>
      </p:sp>
      <p:sp>
        <p:nvSpPr>
          <p:cNvPr id="3" name="Marcador de posición de contenido 2">
            <a:extLst>
              <a:ext uri="{FF2B5EF4-FFF2-40B4-BE49-F238E27FC236}">
                <a16:creationId xmlns:a16="http://schemas.microsoft.com/office/drawing/2014/main" id="{D4A2EB3F-4D60-451F-8F45-7D6654D2FCD9}"/>
              </a:ext>
            </a:extLst>
          </p:cNvPr>
          <p:cNvSpPr>
            <a:spLocks noGrp="1"/>
          </p:cNvSpPr>
          <p:nvPr>
            <p:ph type="body" sz="quarter" idx="3"/>
          </p:nvPr>
        </p:nvSpPr>
        <p:spPr>
          <a:xfrm>
            <a:off x="6858000" y="1691640"/>
            <a:ext cx="3931920" cy="338328"/>
          </a:xfrm>
        </p:spPr>
        <p:txBody>
          <a:bodyPr vert="horz" lIns="91440" tIns="45720" rIns="91440" bIns="45720" rtlCol="0" anchor="t">
            <a:noAutofit/>
          </a:bodyPr>
          <a:lstStyle/>
          <a:p>
            <a:pPr rtl="0"/>
            <a:r>
              <a:rPr lang="es-MX" dirty="0"/>
              <a:t>Codificación Binaria</a:t>
            </a:r>
          </a:p>
        </p:txBody>
      </p:sp>
      <p:sp>
        <p:nvSpPr>
          <p:cNvPr id="7" name="Marcador de posición de texto 6">
            <a:extLst>
              <a:ext uri="{FF2B5EF4-FFF2-40B4-BE49-F238E27FC236}">
                <a16:creationId xmlns:a16="http://schemas.microsoft.com/office/drawing/2014/main" id="{BB1D29FD-175B-4836-A202-052373FB432C}"/>
              </a:ext>
            </a:extLst>
          </p:cNvPr>
          <p:cNvSpPr>
            <a:spLocks noGrp="1"/>
          </p:cNvSpPr>
          <p:nvPr>
            <p:ph type="body" sz="quarter" idx="15"/>
          </p:nvPr>
        </p:nvSpPr>
        <p:spPr>
          <a:xfrm>
            <a:off x="6857999" y="2093976"/>
            <a:ext cx="5172635" cy="530352"/>
          </a:xfrm>
        </p:spPr>
        <p:txBody>
          <a:bodyPr rtlCol="0"/>
          <a:lstStyle/>
          <a:p>
            <a:pPr rtl="0"/>
            <a:r>
              <a:rPr lang="es-MX" dirty="0"/>
              <a:t>Cada producto se representa como un vector binario único.</a:t>
            </a:r>
          </a:p>
        </p:txBody>
      </p:sp>
      <p:sp>
        <p:nvSpPr>
          <p:cNvPr id="6" name="Marcador de posición de texto 5">
            <a:extLst>
              <a:ext uri="{FF2B5EF4-FFF2-40B4-BE49-F238E27FC236}">
                <a16:creationId xmlns:a16="http://schemas.microsoft.com/office/drawing/2014/main" id="{A8475560-1314-4F6F-B967-DD1987F8FD0D}"/>
              </a:ext>
            </a:extLst>
          </p:cNvPr>
          <p:cNvSpPr>
            <a:spLocks noGrp="1"/>
          </p:cNvSpPr>
          <p:nvPr>
            <p:ph type="body" sz="quarter" idx="17"/>
          </p:nvPr>
        </p:nvSpPr>
        <p:spPr>
          <a:xfrm>
            <a:off x="6858000" y="2962656"/>
            <a:ext cx="3931920" cy="338328"/>
          </a:xfrm>
        </p:spPr>
        <p:txBody>
          <a:bodyPr rtlCol="0">
            <a:noAutofit/>
          </a:bodyPr>
          <a:lstStyle/>
          <a:p>
            <a:pPr rtl="0"/>
            <a:r>
              <a:rPr lang="es-MX" dirty="0"/>
              <a:t>Secuencias Variables</a:t>
            </a:r>
          </a:p>
        </p:txBody>
      </p:sp>
      <p:sp>
        <p:nvSpPr>
          <p:cNvPr id="11" name="Marcador de posición de texto 10">
            <a:extLst>
              <a:ext uri="{FF2B5EF4-FFF2-40B4-BE49-F238E27FC236}">
                <a16:creationId xmlns:a16="http://schemas.microsoft.com/office/drawing/2014/main" id="{5EBD5053-EA58-46CE-BE67-4A2A342417F6}"/>
              </a:ext>
            </a:extLst>
          </p:cNvPr>
          <p:cNvSpPr>
            <a:spLocks noGrp="1"/>
          </p:cNvSpPr>
          <p:nvPr>
            <p:ph type="body" sz="quarter" idx="19"/>
          </p:nvPr>
        </p:nvSpPr>
        <p:spPr>
          <a:xfrm>
            <a:off x="6858000" y="3310128"/>
            <a:ext cx="4572000" cy="530352"/>
          </a:xfrm>
        </p:spPr>
        <p:txBody>
          <a:bodyPr rtlCol="0"/>
          <a:lstStyle/>
          <a:p>
            <a:pPr rtl="0"/>
            <a:r>
              <a:rPr lang="es-MX" dirty="0"/>
              <a:t>El modelo maneja secuencias de productos de longitud variable.</a:t>
            </a:r>
          </a:p>
        </p:txBody>
      </p:sp>
      <p:sp>
        <p:nvSpPr>
          <p:cNvPr id="91" name="Marcador de posición de texto 90">
            <a:extLst>
              <a:ext uri="{FF2B5EF4-FFF2-40B4-BE49-F238E27FC236}">
                <a16:creationId xmlns:a16="http://schemas.microsoft.com/office/drawing/2014/main" id="{68BE0AD2-70B0-4FD7-919D-292F8D4BA762}"/>
              </a:ext>
            </a:extLst>
          </p:cNvPr>
          <p:cNvSpPr>
            <a:spLocks noGrp="1"/>
          </p:cNvSpPr>
          <p:nvPr>
            <p:ph type="body" sz="quarter" idx="20"/>
          </p:nvPr>
        </p:nvSpPr>
        <p:spPr>
          <a:xfrm>
            <a:off x="6870354" y="3931920"/>
            <a:ext cx="3931920" cy="338328"/>
          </a:xfrm>
        </p:spPr>
        <p:txBody>
          <a:bodyPr rtlCol="0">
            <a:noAutofit/>
          </a:bodyPr>
          <a:lstStyle/>
          <a:p>
            <a:pPr rtl="0"/>
            <a:r>
              <a:rPr lang="es-MX" dirty="0"/>
              <a:t>LSTM para Secuencias</a:t>
            </a:r>
          </a:p>
        </p:txBody>
      </p:sp>
      <p:sp>
        <p:nvSpPr>
          <p:cNvPr id="106" name="Marcador de posición de texto 105">
            <a:extLst>
              <a:ext uri="{FF2B5EF4-FFF2-40B4-BE49-F238E27FC236}">
                <a16:creationId xmlns:a16="http://schemas.microsoft.com/office/drawing/2014/main" id="{37264B0B-A362-43C1-9CC2-2F040CDC1600}"/>
              </a:ext>
            </a:extLst>
          </p:cNvPr>
          <p:cNvSpPr>
            <a:spLocks noGrp="1"/>
          </p:cNvSpPr>
          <p:nvPr>
            <p:ph type="body" sz="quarter" idx="21"/>
          </p:nvPr>
        </p:nvSpPr>
        <p:spPr>
          <a:xfrm>
            <a:off x="6870354" y="4270248"/>
            <a:ext cx="4572000" cy="530352"/>
          </a:xfrm>
        </p:spPr>
        <p:txBody>
          <a:bodyPr rtlCol="0"/>
          <a:lstStyle/>
          <a:p>
            <a:pPr rtl="0"/>
            <a:r>
              <a:rPr lang="es-MX" dirty="0"/>
              <a:t>Se usa LSTM para aprender patrones temporales en secuencias.</a:t>
            </a:r>
          </a:p>
        </p:txBody>
      </p:sp>
      <p:sp>
        <p:nvSpPr>
          <p:cNvPr id="92" name="Marcador de posición de texto 91">
            <a:extLst>
              <a:ext uri="{FF2B5EF4-FFF2-40B4-BE49-F238E27FC236}">
                <a16:creationId xmlns:a16="http://schemas.microsoft.com/office/drawing/2014/main" id="{522C2EA6-F6FB-495B-BFC3-7FF9B48BD7BE}"/>
              </a:ext>
            </a:extLst>
          </p:cNvPr>
          <p:cNvSpPr>
            <a:spLocks noGrp="1"/>
          </p:cNvSpPr>
          <p:nvPr>
            <p:ph type="body" sz="quarter" idx="22"/>
          </p:nvPr>
        </p:nvSpPr>
        <p:spPr>
          <a:xfrm>
            <a:off x="6870354" y="4855464"/>
            <a:ext cx="3931920" cy="338328"/>
          </a:xfrm>
        </p:spPr>
        <p:txBody>
          <a:bodyPr rtlCol="0">
            <a:noAutofit/>
          </a:bodyPr>
          <a:lstStyle/>
          <a:p>
            <a:pPr rtl="0"/>
            <a:r>
              <a:rPr lang="es-MX" dirty="0"/>
              <a:t>Agrupación de Productos</a:t>
            </a:r>
          </a:p>
        </p:txBody>
      </p:sp>
      <p:sp>
        <p:nvSpPr>
          <p:cNvPr id="93" name="Marcador de posición de texto 92">
            <a:extLst>
              <a:ext uri="{FF2B5EF4-FFF2-40B4-BE49-F238E27FC236}">
                <a16:creationId xmlns:a16="http://schemas.microsoft.com/office/drawing/2014/main" id="{2D351F77-E140-4DAA-A784-D408B3585EDC}"/>
              </a:ext>
            </a:extLst>
          </p:cNvPr>
          <p:cNvSpPr>
            <a:spLocks noGrp="1"/>
          </p:cNvSpPr>
          <p:nvPr>
            <p:ph type="body" sz="quarter" idx="23"/>
          </p:nvPr>
        </p:nvSpPr>
        <p:spPr>
          <a:xfrm>
            <a:off x="6870354" y="5193792"/>
            <a:ext cx="4572000" cy="530352"/>
          </a:xfrm>
        </p:spPr>
        <p:txBody>
          <a:bodyPr rtlCol="0"/>
          <a:lstStyle/>
          <a:p>
            <a:pPr rtl="0"/>
            <a:r>
              <a:rPr lang="es-MX" dirty="0"/>
              <a:t>Los productos se agrupan en clústeres para mejorar la predicción.</a:t>
            </a:r>
          </a:p>
        </p:txBody>
      </p:sp>
      <p:sp>
        <p:nvSpPr>
          <p:cNvPr id="34" name="Marcador de fecha 33">
            <a:extLst>
              <a:ext uri="{FF2B5EF4-FFF2-40B4-BE49-F238E27FC236}">
                <a16:creationId xmlns:a16="http://schemas.microsoft.com/office/drawing/2014/main" id="{819C09A1-D392-4696-8592-3B25D659C0D2}"/>
              </a:ext>
            </a:extLst>
          </p:cNvPr>
          <p:cNvSpPr>
            <a:spLocks noGrp="1"/>
          </p:cNvSpPr>
          <p:nvPr>
            <p:ph type="dt" sz="half" idx="10"/>
          </p:nvPr>
        </p:nvSpPr>
        <p:spPr>
          <a:xfrm>
            <a:off x="838200" y="6356350"/>
            <a:ext cx="2743200" cy="365125"/>
          </a:xfrm>
        </p:spPr>
        <p:txBody>
          <a:bodyPr rtlCol="0"/>
          <a:lstStyle/>
          <a:p>
            <a:pPr rtl="0"/>
            <a:r>
              <a:rPr lang="es-MX"/>
              <a:t>20XX</a:t>
            </a:r>
          </a:p>
        </p:txBody>
      </p:sp>
      <p:sp>
        <p:nvSpPr>
          <p:cNvPr id="36" name="Marcador de número de diapositiva 35">
            <a:extLst>
              <a:ext uri="{FF2B5EF4-FFF2-40B4-BE49-F238E27FC236}">
                <a16:creationId xmlns:a16="http://schemas.microsoft.com/office/drawing/2014/main" id="{AC12BBEE-57EB-45AB-B1F9-947F7072A694}"/>
              </a:ext>
            </a:extLst>
          </p:cNvPr>
          <p:cNvSpPr>
            <a:spLocks noGrp="1"/>
          </p:cNvSpPr>
          <p:nvPr>
            <p:ph type="sldNum" sz="quarter" idx="12"/>
          </p:nvPr>
        </p:nvSpPr>
        <p:spPr>
          <a:xfrm>
            <a:off x="10423398" y="6356350"/>
            <a:ext cx="914400" cy="365125"/>
          </a:xfrm>
        </p:spPr>
        <p:txBody>
          <a:bodyPr rtlCol="0"/>
          <a:lstStyle/>
          <a:p>
            <a:pPr rtl="0"/>
            <a:fld id="{B5CEABB6-07DC-46E8-9B57-56EC44A396E5}" type="slidenum">
              <a:rPr lang="es-MX" smtClean="0"/>
              <a:pPr/>
              <a:t>4</a:t>
            </a:fld>
            <a:endParaRPr lang="es-MX"/>
          </a:p>
        </p:txBody>
      </p:sp>
      <p:pic>
        <p:nvPicPr>
          <p:cNvPr id="9" name="Marcador de posición de imagen 8" descr="Un grupo de cactus&#10;&#10;Descripción generada automáticamente">
            <a:extLst>
              <a:ext uri="{FF2B5EF4-FFF2-40B4-BE49-F238E27FC236}">
                <a16:creationId xmlns:a16="http://schemas.microsoft.com/office/drawing/2014/main" id="{97C18831-C593-89BC-5845-D2A266E5F91F}"/>
              </a:ext>
            </a:extLst>
          </p:cNvPr>
          <p:cNvPicPr>
            <a:picLocks noGrp="1" noChangeAspect="1"/>
          </p:cNvPicPr>
          <p:nvPr>
            <p:ph type="pic" sz="quarter" idx="13"/>
          </p:nvPr>
        </p:nvPicPr>
        <p:blipFill>
          <a:blip r:embed="rId3">
            <a:extLst>
              <a:ext uri="{837473B0-CC2E-450A-ABE3-18F120FF3D39}">
                <a1611:picAttrSrcUrl xmlns:a1611="http://schemas.microsoft.com/office/drawing/2016/11/main" r:id="rId4"/>
              </a:ext>
            </a:extLst>
          </a:blip>
          <a:srcRect l="20463" r="20463"/>
          <a:stretch>
            <a:fillRect/>
          </a:stretch>
        </p:blipFill>
        <p:spPr/>
      </p:pic>
    </p:spTree>
    <p:extLst>
      <p:ext uri="{BB962C8B-B14F-4D97-AF65-F5344CB8AC3E}">
        <p14:creationId xmlns:p14="http://schemas.microsoft.com/office/powerpoint/2010/main" val="21047829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Rectángulo 45">
            <a:extLst>
              <a:ext uri="{FF2B5EF4-FFF2-40B4-BE49-F238E27FC236}">
                <a16:creationId xmlns:a16="http://schemas.microsoft.com/office/drawing/2014/main" id="{1904A47B-08DE-B13B-0CA1-7A1410FF0A2D}"/>
              </a:ext>
            </a:extLst>
          </p:cNvPr>
          <p:cNvSpPr/>
          <p:nvPr/>
        </p:nvSpPr>
        <p:spPr>
          <a:xfrm>
            <a:off x="5260043" y="999257"/>
            <a:ext cx="1755648" cy="187452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s-MX"/>
          </a:p>
        </p:txBody>
      </p:sp>
      <p:sp>
        <p:nvSpPr>
          <p:cNvPr id="2" name="Título 1">
            <a:extLst>
              <a:ext uri="{FF2B5EF4-FFF2-40B4-BE49-F238E27FC236}">
                <a16:creationId xmlns:a16="http://schemas.microsoft.com/office/drawing/2014/main" id="{7291CFAB-A735-4A31-A51D-42FE1F5E94E0}"/>
              </a:ext>
            </a:extLst>
          </p:cNvPr>
          <p:cNvSpPr>
            <a:spLocks noGrp="1"/>
          </p:cNvSpPr>
          <p:nvPr>
            <p:ph type="title"/>
          </p:nvPr>
        </p:nvSpPr>
        <p:spPr>
          <a:xfrm>
            <a:off x="322564" y="136525"/>
            <a:ext cx="2673358" cy="801481"/>
          </a:xfrm>
        </p:spPr>
        <p:txBody>
          <a:bodyPr rtlCol="0"/>
          <a:lstStyle/>
          <a:p>
            <a:pPr rtl="0"/>
            <a:r>
              <a:rPr lang="es-MX" dirty="0"/>
              <a:t>Proceso</a:t>
            </a:r>
          </a:p>
        </p:txBody>
      </p:sp>
      <p:sp>
        <p:nvSpPr>
          <p:cNvPr id="6" name="Marcador de número de diapositiva 5">
            <a:extLst>
              <a:ext uri="{FF2B5EF4-FFF2-40B4-BE49-F238E27FC236}">
                <a16:creationId xmlns:a16="http://schemas.microsoft.com/office/drawing/2014/main" id="{BD6091DD-F2E6-43D6-BD3D-FDB5B294D982}"/>
              </a:ext>
            </a:extLst>
          </p:cNvPr>
          <p:cNvSpPr>
            <a:spLocks noGrp="1"/>
          </p:cNvSpPr>
          <p:nvPr>
            <p:ph type="sldNum" sz="quarter" idx="12"/>
          </p:nvPr>
        </p:nvSpPr>
        <p:spPr>
          <a:xfrm>
            <a:off x="10423398" y="6356350"/>
            <a:ext cx="914400" cy="365125"/>
          </a:xfrm>
        </p:spPr>
        <p:txBody>
          <a:bodyPr rtlCol="0"/>
          <a:lstStyle/>
          <a:p>
            <a:pPr rtl="0"/>
            <a:fld id="{B5CEABB6-07DC-46E8-9B57-56EC44A396E5}" type="slidenum">
              <a:rPr lang="es-MX" smtClean="0"/>
              <a:pPr/>
              <a:t>5</a:t>
            </a:fld>
            <a:endParaRPr lang="es-MX"/>
          </a:p>
        </p:txBody>
      </p:sp>
      <p:pic>
        <p:nvPicPr>
          <p:cNvPr id="1028" name="Picture 4" descr="About Docker | Docker">
            <a:extLst>
              <a:ext uri="{FF2B5EF4-FFF2-40B4-BE49-F238E27FC236}">
                <a16:creationId xmlns:a16="http://schemas.microsoft.com/office/drawing/2014/main" id="{E6EE722E-0A4C-A35D-DE00-A75C3C0C3D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30265" y="1298792"/>
            <a:ext cx="1457363" cy="102504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conos Logos Microsoft Office Word, Excel, Power Point en PNG y Vector">
            <a:extLst>
              <a:ext uri="{FF2B5EF4-FFF2-40B4-BE49-F238E27FC236}">
                <a16:creationId xmlns:a16="http://schemas.microsoft.com/office/drawing/2014/main" id="{A30EDDBB-8CAE-3F08-2F3A-C16E7FDE39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3511" y="1322515"/>
            <a:ext cx="560910" cy="420682"/>
          </a:xfrm>
          <a:prstGeom prst="rect">
            <a:avLst/>
          </a:prstGeom>
          <a:noFill/>
          <a:extLst>
            <a:ext uri="{909E8E84-426E-40DD-AFC4-6F175D3DCCD1}">
              <a14:hiddenFill xmlns:a14="http://schemas.microsoft.com/office/drawing/2010/main">
                <a:solidFill>
                  <a:srgbClr val="FFFFFF"/>
                </a:solidFill>
              </a14:hiddenFill>
            </a:ext>
          </a:extLst>
        </p:spPr>
      </p:pic>
      <p:pic>
        <p:nvPicPr>
          <p:cNvPr id="44" name="Gráfico 43" descr="Ordenador contorno">
            <a:extLst>
              <a:ext uri="{FF2B5EF4-FFF2-40B4-BE49-F238E27FC236}">
                <a16:creationId xmlns:a16="http://schemas.microsoft.com/office/drawing/2014/main" id="{E24E24F7-086B-BA2E-A105-75E9C6F13C4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44224" y="1015037"/>
            <a:ext cx="1575223" cy="1575223"/>
          </a:xfrm>
          <a:prstGeom prst="rect">
            <a:avLst/>
          </a:prstGeom>
        </p:spPr>
      </p:pic>
      <p:sp>
        <p:nvSpPr>
          <p:cNvPr id="45" name="Flecha: a la derecha 44">
            <a:extLst>
              <a:ext uri="{FF2B5EF4-FFF2-40B4-BE49-F238E27FC236}">
                <a16:creationId xmlns:a16="http://schemas.microsoft.com/office/drawing/2014/main" id="{7A961484-D559-295B-2246-9E578B9EB8B9}"/>
              </a:ext>
            </a:extLst>
          </p:cNvPr>
          <p:cNvSpPr/>
          <p:nvPr/>
        </p:nvSpPr>
        <p:spPr>
          <a:xfrm>
            <a:off x="2123705" y="1710739"/>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1040" name="Picture 16" descr="Apache spark logo - Iconos Social Media y Logos">
            <a:extLst>
              <a:ext uri="{FF2B5EF4-FFF2-40B4-BE49-F238E27FC236}">
                <a16:creationId xmlns:a16="http://schemas.microsoft.com/office/drawing/2014/main" id="{66AA2586-76F9-4B95-665C-D6E6AE3ECE8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497653" y="1107382"/>
            <a:ext cx="1280428" cy="64021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Learning PyTorch: The Basic Program Structure | by Dagang Wei | Medium">
            <a:extLst>
              <a:ext uri="{FF2B5EF4-FFF2-40B4-BE49-F238E27FC236}">
                <a16:creationId xmlns:a16="http://schemas.microsoft.com/office/drawing/2014/main" id="{77727A58-C531-B24F-73D2-93C1D4141D9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586879" y="1601993"/>
            <a:ext cx="1014911" cy="507456"/>
          </a:xfrm>
          <a:prstGeom prst="rect">
            <a:avLst/>
          </a:prstGeom>
          <a:noFill/>
          <a:extLst>
            <a:ext uri="{909E8E84-426E-40DD-AFC4-6F175D3DCCD1}">
              <a14:hiddenFill xmlns:a14="http://schemas.microsoft.com/office/drawing/2010/main">
                <a:solidFill>
                  <a:srgbClr val="FFFFFF"/>
                </a:solidFill>
              </a14:hiddenFill>
            </a:ext>
          </a:extLst>
        </p:spPr>
      </p:pic>
      <p:sp>
        <p:nvSpPr>
          <p:cNvPr id="47" name="Flecha: a la derecha 46">
            <a:extLst>
              <a:ext uri="{FF2B5EF4-FFF2-40B4-BE49-F238E27FC236}">
                <a16:creationId xmlns:a16="http://schemas.microsoft.com/office/drawing/2014/main" id="{E3DE7DBF-5951-385A-BDA8-423C52A7C9D8}"/>
              </a:ext>
            </a:extLst>
          </p:cNvPr>
          <p:cNvSpPr/>
          <p:nvPr/>
        </p:nvSpPr>
        <p:spPr>
          <a:xfrm>
            <a:off x="4450193" y="1741284"/>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48" name="Picture 10" descr="Iconos Logos Microsoft Office Word, Excel, Power Point en PNG y Vector">
            <a:extLst>
              <a:ext uri="{FF2B5EF4-FFF2-40B4-BE49-F238E27FC236}">
                <a16:creationId xmlns:a16="http://schemas.microsoft.com/office/drawing/2014/main" id="{0CF88285-7C66-898C-BEC0-16B85899E3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56836" y="1341746"/>
            <a:ext cx="560910" cy="420682"/>
          </a:xfrm>
          <a:prstGeom prst="rect">
            <a:avLst/>
          </a:prstGeom>
          <a:noFill/>
          <a:extLst>
            <a:ext uri="{909E8E84-426E-40DD-AFC4-6F175D3DCCD1}">
              <a14:hiddenFill xmlns:a14="http://schemas.microsoft.com/office/drawing/2010/main">
                <a:solidFill>
                  <a:srgbClr val="FFFFFF"/>
                </a:solidFill>
              </a14:hiddenFill>
            </a:ext>
          </a:extLst>
        </p:spPr>
      </p:pic>
      <p:pic>
        <p:nvPicPr>
          <p:cNvPr id="1044" name="Picture 20" descr="scikit-learn - Wikipedia">
            <a:extLst>
              <a:ext uri="{FF2B5EF4-FFF2-40B4-BE49-F238E27FC236}">
                <a16:creationId xmlns:a16="http://schemas.microsoft.com/office/drawing/2014/main" id="{F4787EB6-4B9B-92B3-0AF7-9807DBE0149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5643094" y="2088295"/>
            <a:ext cx="902479" cy="487339"/>
          </a:xfrm>
          <a:prstGeom prst="rect">
            <a:avLst/>
          </a:prstGeom>
          <a:noFill/>
          <a:extLst>
            <a:ext uri="{909E8E84-426E-40DD-AFC4-6F175D3DCCD1}">
              <a14:hiddenFill xmlns:a14="http://schemas.microsoft.com/office/drawing/2010/main">
                <a:solidFill>
                  <a:srgbClr val="FFFFFF"/>
                </a:solidFill>
              </a14:hiddenFill>
            </a:ext>
          </a:extLst>
        </p:spPr>
      </p:pic>
      <p:pic>
        <p:nvPicPr>
          <p:cNvPr id="1048" name="Picture 24" descr="Unión e intersección de conjuntos | Matemáticas modernas">
            <a:extLst>
              <a:ext uri="{FF2B5EF4-FFF2-40B4-BE49-F238E27FC236}">
                <a16:creationId xmlns:a16="http://schemas.microsoft.com/office/drawing/2014/main" id="{DD644051-7425-6407-84AD-4D0FF7AC8DB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375158" y="3317314"/>
            <a:ext cx="1879586" cy="1315710"/>
          </a:xfrm>
          <a:prstGeom prst="rect">
            <a:avLst/>
          </a:prstGeom>
          <a:noFill/>
          <a:extLst>
            <a:ext uri="{909E8E84-426E-40DD-AFC4-6F175D3DCCD1}">
              <a14:hiddenFill xmlns:a14="http://schemas.microsoft.com/office/drawing/2010/main">
                <a:solidFill>
                  <a:srgbClr val="FFFFFF"/>
                </a:solidFill>
              </a14:hiddenFill>
            </a:ext>
          </a:extLst>
        </p:spPr>
      </p:pic>
      <p:pic>
        <p:nvPicPr>
          <p:cNvPr id="51" name="Picture 10" descr="Iconos Logos Microsoft Office Word, Excel, Power Point en PNG y Vector">
            <a:extLst>
              <a:ext uri="{FF2B5EF4-FFF2-40B4-BE49-F238E27FC236}">
                <a16:creationId xmlns:a16="http://schemas.microsoft.com/office/drawing/2014/main" id="{B15083C8-1834-F3C1-5E54-9FBAEF2CBB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2421" y="1313155"/>
            <a:ext cx="560910" cy="420682"/>
          </a:xfrm>
          <a:prstGeom prst="rect">
            <a:avLst/>
          </a:prstGeom>
          <a:noFill/>
          <a:extLst>
            <a:ext uri="{909E8E84-426E-40DD-AFC4-6F175D3DCCD1}">
              <a14:hiddenFill xmlns:a14="http://schemas.microsoft.com/office/drawing/2010/main">
                <a:solidFill>
                  <a:srgbClr val="FFFFFF"/>
                </a:solidFill>
              </a14:hiddenFill>
            </a:ext>
          </a:extLst>
        </p:spPr>
      </p:pic>
      <p:sp>
        <p:nvSpPr>
          <p:cNvPr id="53" name="Flecha: a la derecha 52">
            <a:extLst>
              <a:ext uri="{FF2B5EF4-FFF2-40B4-BE49-F238E27FC236}">
                <a16:creationId xmlns:a16="http://schemas.microsoft.com/office/drawing/2014/main" id="{04322D40-168D-9EC4-5C45-E350700169DF}"/>
              </a:ext>
            </a:extLst>
          </p:cNvPr>
          <p:cNvSpPr/>
          <p:nvPr/>
        </p:nvSpPr>
        <p:spPr>
          <a:xfrm>
            <a:off x="7266508" y="1738982"/>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1050" name="Picture 26" descr="Ranking - Free sports and competition icons">
            <a:extLst>
              <a:ext uri="{FF2B5EF4-FFF2-40B4-BE49-F238E27FC236}">
                <a16:creationId xmlns:a16="http://schemas.microsoft.com/office/drawing/2014/main" id="{77B59447-0CAE-5355-9CB0-A62B63698AB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0412427" y="1190547"/>
            <a:ext cx="1143762" cy="1143762"/>
          </a:xfrm>
          <a:prstGeom prst="rect">
            <a:avLst/>
          </a:prstGeom>
          <a:noFill/>
          <a:extLst>
            <a:ext uri="{909E8E84-426E-40DD-AFC4-6F175D3DCCD1}">
              <a14:hiddenFill xmlns:a14="http://schemas.microsoft.com/office/drawing/2010/main">
                <a:solidFill>
                  <a:srgbClr val="FFFFFF"/>
                </a:solidFill>
              </a14:hiddenFill>
            </a:ext>
          </a:extLst>
        </p:spPr>
      </p:pic>
      <p:sp>
        <p:nvSpPr>
          <p:cNvPr id="54" name="Flecha: a la derecha 53">
            <a:extLst>
              <a:ext uri="{FF2B5EF4-FFF2-40B4-BE49-F238E27FC236}">
                <a16:creationId xmlns:a16="http://schemas.microsoft.com/office/drawing/2014/main" id="{63CF08BF-6940-2318-540F-64F33975F16E}"/>
              </a:ext>
            </a:extLst>
          </p:cNvPr>
          <p:cNvSpPr/>
          <p:nvPr/>
        </p:nvSpPr>
        <p:spPr>
          <a:xfrm>
            <a:off x="9526392" y="1762428"/>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55" name="Picture 16" descr="Apache spark logo - Iconos Social Media y Logos">
            <a:extLst>
              <a:ext uri="{FF2B5EF4-FFF2-40B4-BE49-F238E27FC236}">
                <a16:creationId xmlns:a16="http://schemas.microsoft.com/office/drawing/2014/main" id="{D90C98D5-2E3A-3240-4FA1-3E4BB18049D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03909" y="1390632"/>
            <a:ext cx="1734896" cy="867448"/>
          </a:xfrm>
          <a:prstGeom prst="rect">
            <a:avLst/>
          </a:prstGeom>
          <a:noFill/>
          <a:extLst>
            <a:ext uri="{909E8E84-426E-40DD-AFC4-6F175D3DCCD1}">
              <a14:hiddenFill xmlns:a14="http://schemas.microsoft.com/office/drawing/2010/main">
                <a:solidFill>
                  <a:srgbClr val="FFFFFF"/>
                </a:solidFill>
              </a14:hiddenFill>
            </a:ext>
          </a:extLst>
        </p:spPr>
      </p:pic>
      <p:sp>
        <p:nvSpPr>
          <p:cNvPr id="56" name="Flecha: a la derecha 55">
            <a:extLst>
              <a:ext uri="{FF2B5EF4-FFF2-40B4-BE49-F238E27FC236}">
                <a16:creationId xmlns:a16="http://schemas.microsoft.com/office/drawing/2014/main" id="{1F2B760A-600B-CD3E-9C55-B31FB1D523CC}"/>
              </a:ext>
            </a:extLst>
          </p:cNvPr>
          <p:cNvSpPr/>
          <p:nvPr/>
        </p:nvSpPr>
        <p:spPr>
          <a:xfrm rot="10800000">
            <a:off x="9466719" y="3861111"/>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1070" name="Picture 46" descr="K-Means clustering Icons - Free SVG &amp; PNG K-Means clustering Images - Noun  Project">
            <a:extLst>
              <a:ext uri="{FF2B5EF4-FFF2-40B4-BE49-F238E27FC236}">
                <a16:creationId xmlns:a16="http://schemas.microsoft.com/office/drawing/2014/main" id="{4C7469E7-61C6-1EBA-27A5-5D65DB34BC2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378965" y="3255768"/>
            <a:ext cx="1429666" cy="1429666"/>
          </a:xfrm>
          <a:prstGeom prst="rect">
            <a:avLst/>
          </a:prstGeom>
          <a:noFill/>
          <a:extLst>
            <a:ext uri="{909E8E84-426E-40DD-AFC4-6F175D3DCCD1}">
              <a14:hiddenFill xmlns:a14="http://schemas.microsoft.com/office/drawing/2010/main">
                <a:solidFill>
                  <a:srgbClr val="FFFFFF"/>
                </a:solidFill>
              </a14:hiddenFill>
            </a:ext>
          </a:extLst>
        </p:spPr>
      </p:pic>
      <p:sp>
        <p:nvSpPr>
          <p:cNvPr id="58" name="Flecha: doblada hacia arriba 57">
            <a:extLst>
              <a:ext uri="{FF2B5EF4-FFF2-40B4-BE49-F238E27FC236}">
                <a16:creationId xmlns:a16="http://schemas.microsoft.com/office/drawing/2014/main" id="{AA9AD29D-F3FF-36B5-C47D-C3EAE3A7AF9C}"/>
              </a:ext>
            </a:extLst>
          </p:cNvPr>
          <p:cNvSpPr/>
          <p:nvPr/>
        </p:nvSpPr>
        <p:spPr>
          <a:xfrm rot="10800000">
            <a:off x="250705" y="3856217"/>
            <a:ext cx="439826" cy="1180642"/>
          </a:xfrm>
          <a:prstGeom prst="bentUpArrow">
            <a:avLst>
              <a:gd name="adj1" fmla="val 27079"/>
              <a:gd name="adj2" fmla="val 25000"/>
              <a:gd name="adj3" fmla="val 25000"/>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1076" name="Picture 52" descr="Long/Short Term Memory (LSTM) | Mind Map">
            <a:extLst>
              <a:ext uri="{FF2B5EF4-FFF2-40B4-BE49-F238E27FC236}">
                <a16:creationId xmlns:a16="http://schemas.microsoft.com/office/drawing/2014/main" id="{47F90A27-17F8-3191-D6E3-BC7CA40B219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02918" y="3518060"/>
            <a:ext cx="1134076" cy="905080"/>
          </a:xfrm>
          <a:prstGeom prst="rect">
            <a:avLst/>
          </a:prstGeom>
          <a:noFill/>
          <a:extLst>
            <a:ext uri="{909E8E84-426E-40DD-AFC4-6F175D3DCCD1}">
              <a14:hiddenFill xmlns:a14="http://schemas.microsoft.com/office/drawing/2010/main">
                <a:solidFill>
                  <a:srgbClr val="FFFFFF"/>
                </a:solidFill>
              </a14:hiddenFill>
            </a:ext>
          </a:extLst>
        </p:spPr>
      </p:pic>
      <p:sp>
        <p:nvSpPr>
          <p:cNvPr id="59" name="Flecha: a la derecha 58">
            <a:extLst>
              <a:ext uri="{FF2B5EF4-FFF2-40B4-BE49-F238E27FC236}">
                <a16:creationId xmlns:a16="http://schemas.microsoft.com/office/drawing/2014/main" id="{0C8B8EB3-9149-E162-6C10-57332FC934A5}"/>
              </a:ext>
            </a:extLst>
          </p:cNvPr>
          <p:cNvSpPr/>
          <p:nvPr/>
        </p:nvSpPr>
        <p:spPr>
          <a:xfrm rot="10800000">
            <a:off x="6327408" y="3861110"/>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sp>
        <p:nvSpPr>
          <p:cNvPr id="60" name="Flecha: a la derecha 59">
            <a:extLst>
              <a:ext uri="{FF2B5EF4-FFF2-40B4-BE49-F238E27FC236}">
                <a16:creationId xmlns:a16="http://schemas.microsoft.com/office/drawing/2014/main" id="{A4709807-19A0-5A40-2370-DEA83341F317}"/>
              </a:ext>
            </a:extLst>
          </p:cNvPr>
          <p:cNvSpPr/>
          <p:nvPr/>
        </p:nvSpPr>
        <p:spPr>
          <a:xfrm rot="10800000">
            <a:off x="3869776" y="3861110"/>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pic>
        <p:nvPicPr>
          <p:cNvPr id="1080" name="Picture 56" descr="Código binario - Iconos gratis de computadora">
            <a:extLst>
              <a:ext uri="{FF2B5EF4-FFF2-40B4-BE49-F238E27FC236}">
                <a16:creationId xmlns:a16="http://schemas.microsoft.com/office/drawing/2014/main" id="{59CD2709-8352-D34A-467E-600D8DD5E24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63268" y="5245918"/>
            <a:ext cx="1076200" cy="1076200"/>
          </a:xfrm>
          <a:prstGeom prst="rect">
            <a:avLst/>
          </a:prstGeom>
          <a:noFill/>
          <a:extLst>
            <a:ext uri="{909E8E84-426E-40DD-AFC4-6F175D3DCCD1}">
              <a14:hiddenFill xmlns:a14="http://schemas.microsoft.com/office/drawing/2010/main">
                <a:solidFill>
                  <a:srgbClr val="FFFFFF"/>
                </a:solidFill>
              </a14:hiddenFill>
            </a:ext>
          </a:extLst>
        </p:spPr>
      </p:pic>
      <p:pic>
        <p:nvPicPr>
          <p:cNvPr id="1084" name="Picture 60" descr="Cartesiano - Iconos gratis de interfaz">
            <a:extLst>
              <a:ext uri="{FF2B5EF4-FFF2-40B4-BE49-F238E27FC236}">
                <a16:creationId xmlns:a16="http://schemas.microsoft.com/office/drawing/2014/main" id="{10C5F862-248E-1173-601F-11AA8A249F39}"/>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4893342" y="3381149"/>
            <a:ext cx="1122966" cy="1122966"/>
          </a:xfrm>
          <a:prstGeom prst="rect">
            <a:avLst/>
          </a:prstGeom>
          <a:noFill/>
          <a:extLst>
            <a:ext uri="{909E8E84-426E-40DD-AFC4-6F175D3DCCD1}">
              <a14:hiddenFill xmlns:a14="http://schemas.microsoft.com/office/drawing/2010/main">
                <a:solidFill>
                  <a:srgbClr val="FFFFFF"/>
                </a:solidFill>
              </a14:hiddenFill>
            </a:ext>
          </a:extLst>
        </p:spPr>
      </p:pic>
      <p:pic>
        <p:nvPicPr>
          <p:cNvPr id="1086" name="Picture 62" descr="Recurrent Neural Network Tutorial (RNN) | DataCamp">
            <a:extLst>
              <a:ext uri="{FF2B5EF4-FFF2-40B4-BE49-F238E27FC236}">
                <a16:creationId xmlns:a16="http://schemas.microsoft.com/office/drawing/2014/main" id="{E7E440AB-1D45-1953-7F8A-7366585B89A9}"/>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867118" y="2864185"/>
            <a:ext cx="862757" cy="2156893"/>
          </a:xfrm>
          <a:prstGeom prst="rect">
            <a:avLst/>
          </a:prstGeom>
          <a:noFill/>
          <a:extLst>
            <a:ext uri="{909E8E84-426E-40DD-AFC4-6F175D3DCCD1}">
              <a14:hiddenFill xmlns:a14="http://schemas.microsoft.com/office/drawing/2010/main">
                <a:solidFill>
                  <a:srgbClr val="FFFFFF"/>
                </a:solidFill>
              </a14:hiddenFill>
            </a:ext>
          </a:extLst>
        </p:spPr>
      </p:pic>
      <p:pic>
        <p:nvPicPr>
          <p:cNvPr id="1090" name="Picture 66" descr="backpropagation Icon - Free PNG &amp; SVG 4998460 - Noun Project">
            <a:extLst>
              <a:ext uri="{FF2B5EF4-FFF2-40B4-BE49-F238E27FC236}">
                <a16:creationId xmlns:a16="http://schemas.microsoft.com/office/drawing/2014/main" id="{119DE5EB-6BBF-07E3-C71E-23CF7D29FD09}"/>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269921" y="5358785"/>
            <a:ext cx="989000" cy="989000"/>
          </a:xfrm>
          <a:prstGeom prst="rect">
            <a:avLst/>
          </a:prstGeom>
          <a:noFill/>
          <a:extLst>
            <a:ext uri="{909E8E84-426E-40DD-AFC4-6F175D3DCCD1}">
              <a14:hiddenFill xmlns:a14="http://schemas.microsoft.com/office/drawing/2010/main">
                <a:solidFill>
                  <a:srgbClr val="FFFFFF"/>
                </a:solidFill>
              </a14:hiddenFill>
            </a:ext>
          </a:extLst>
        </p:spPr>
      </p:pic>
      <p:sp>
        <p:nvSpPr>
          <p:cNvPr id="1025" name="Flecha: a la derecha 1024">
            <a:extLst>
              <a:ext uri="{FF2B5EF4-FFF2-40B4-BE49-F238E27FC236}">
                <a16:creationId xmlns:a16="http://schemas.microsoft.com/office/drawing/2014/main" id="{B0784EFA-830F-0648-927E-8E4897B530EE}"/>
              </a:ext>
            </a:extLst>
          </p:cNvPr>
          <p:cNvSpPr/>
          <p:nvPr/>
        </p:nvSpPr>
        <p:spPr>
          <a:xfrm>
            <a:off x="1360553" y="5674528"/>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sp>
        <p:nvSpPr>
          <p:cNvPr id="1027" name="Flecha: a la derecha 1026">
            <a:extLst>
              <a:ext uri="{FF2B5EF4-FFF2-40B4-BE49-F238E27FC236}">
                <a16:creationId xmlns:a16="http://schemas.microsoft.com/office/drawing/2014/main" id="{D2A025E2-4585-C783-3842-A807279470B5}"/>
              </a:ext>
            </a:extLst>
          </p:cNvPr>
          <p:cNvSpPr/>
          <p:nvPr/>
        </p:nvSpPr>
        <p:spPr>
          <a:xfrm rot="5400000">
            <a:off x="10640166" y="2681939"/>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sp>
        <p:nvSpPr>
          <p:cNvPr id="1029" name="Flecha: a la derecha 1028">
            <a:extLst>
              <a:ext uri="{FF2B5EF4-FFF2-40B4-BE49-F238E27FC236}">
                <a16:creationId xmlns:a16="http://schemas.microsoft.com/office/drawing/2014/main" id="{A7551874-DC84-855D-D7D1-E9E811E369B5}"/>
              </a:ext>
            </a:extLst>
          </p:cNvPr>
          <p:cNvSpPr/>
          <p:nvPr/>
        </p:nvSpPr>
        <p:spPr>
          <a:xfrm rot="10800000">
            <a:off x="1999101" y="3861110"/>
            <a:ext cx="688283" cy="218980"/>
          </a:xfrm>
          <a:prstGeom prst="right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s-MX"/>
          </a:p>
        </p:txBody>
      </p:sp>
      <p:sp>
        <p:nvSpPr>
          <p:cNvPr id="1031" name="CuadroTexto 1030">
            <a:extLst>
              <a:ext uri="{FF2B5EF4-FFF2-40B4-BE49-F238E27FC236}">
                <a16:creationId xmlns:a16="http://schemas.microsoft.com/office/drawing/2014/main" id="{166E441F-D03A-D2B6-4DD8-F942A9F7BF50}"/>
              </a:ext>
            </a:extLst>
          </p:cNvPr>
          <p:cNvSpPr txBox="1"/>
          <p:nvPr/>
        </p:nvSpPr>
        <p:spPr>
          <a:xfrm>
            <a:off x="392500" y="2394029"/>
            <a:ext cx="4780476" cy="523220"/>
          </a:xfrm>
          <a:prstGeom prst="rect">
            <a:avLst/>
          </a:prstGeom>
          <a:noFill/>
        </p:spPr>
        <p:txBody>
          <a:bodyPr wrap="square" rtlCol="0">
            <a:spAutoFit/>
          </a:bodyPr>
          <a:lstStyle/>
          <a:p>
            <a:r>
              <a:rPr lang="es-MX" sz="1400" dirty="0"/>
              <a:t>Los datos se cargan a un contenedor de Docker con las librerías</a:t>
            </a:r>
          </a:p>
          <a:p>
            <a:r>
              <a:rPr lang="es-MX" sz="1400" dirty="0"/>
              <a:t>Necesarias para el proceso</a:t>
            </a:r>
            <a:endParaRPr lang="es-MX" dirty="0"/>
          </a:p>
        </p:txBody>
      </p:sp>
      <p:sp>
        <p:nvSpPr>
          <p:cNvPr id="1033" name="CuadroTexto 1032">
            <a:extLst>
              <a:ext uri="{FF2B5EF4-FFF2-40B4-BE49-F238E27FC236}">
                <a16:creationId xmlns:a16="http://schemas.microsoft.com/office/drawing/2014/main" id="{2ECEED7E-B256-A571-8309-0F6E934DA44E}"/>
              </a:ext>
            </a:extLst>
          </p:cNvPr>
          <p:cNvSpPr txBox="1"/>
          <p:nvPr/>
        </p:nvSpPr>
        <p:spPr>
          <a:xfrm>
            <a:off x="6992661" y="452736"/>
            <a:ext cx="2552126" cy="954107"/>
          </a:xfrm>
          <a:prstGeom prst="rect">
            <a:avLst/>
          </a:prstGeom>
          <a:noFill/>
        </p:spPr>
        <p:txBody>
          <a:bodyPr wrap="square" rtlCol="0">
            <a:spAutoFit/>
          </a:bodyPr>
          <a:lstStyle/>
          <a:p>
            <a:r>
              <a:rPr lang="es-MX" sz="1400" dirty="0"/>
              <a:t>se validan los datos enteros y se limpian los nombres de productos, se borran palabras como “pack” o “</a:t>
            </a:r>
            <a:r>
              <a:rPr lang="es-MX" sz="1400" dirty="0" err="1"/>
              <a:t>mix</a:t>
            </a:r>
            <a:r>
              <a:rPr lang="es-MX" sz="1400" dirty="0"/>
              <a:t>”</a:t>
            </a:r>
            <a:endParaRPr lang="es-MX" dirty="0"/>
          </a:p>
        </p:txBody>
      </p:sp>
      <p:sp>
        <p:nvSpPr>
          <p:cNvPr id="1039" name="CuadroTexto 1038">
            <a:extLst>
              <a:ext uri="{FF2B5EF4-FFF2-40B4-BE49-F238E27FC236}">
                <a16:creationId xmlns:a16="http://schemas.microsoft.com/office/drawing/2014/main" id="{C983A4DF-F864-AA56-619E-92D1D24E8BEB}"/>
              </a:ext>
            </a:extLst>
          </p:cNvPr>
          <p:cNvSpPr txBox="1"/>
          <p:nvPr/>
        </p:nvSpPr>
        <p:spPr>
          <a:xfrm>
            <a:off x="10148753" y="737647"/>
            <a:ext cx="1890089" cy="523220"/>
          </a:xfrm>
          <a:prstGeom prst="rect">
            <a:avLst/>
          </a:prstGeom>
          <a:noFill/>
        </p:spPr>
        <p:txBody>
          <a:bodyPr wrap="square" rtlCol="0">
            <a:spAutoFit/>
          </a:bodyPr>
          <a:lstStyle/>
          <a:p>
            <a:r>
              <a:rPr lang="es-MX" sz="1400" dirty="0"/>
              <a:t>Selección de n palabras mas importantes</a:t>
            </a:r>
            <a:endParaRPr lang="es-MX" dirty="0"/>
          </a:p>
        </p:txBody>
      </p:sp>
      <p:sp>
        <p:nvSpPr>
          <p:cNvPr id="1041" name="CuadroTexto 1040">
            <a:extLst>
              <a:ext uri="{FF2B5EF4-FFF2-40B4-BE49-F238E27FC236}">
                <a16:creationId xmlns:a16="http://schemas.microsoft.com/office/drawing/2014/main" id="{DD18CCE3-4D6C-E2C3-A4D0-E8D254E20799}"/>
              </a:ext>
            </a:extLst>
          </p:cNvPr>
          <p:cNvSpPr txBox="1"/>
          <p:nvPr/>
        </p:nvSpPr>
        <p:spPr>
          <a:xfrm>
            <a:off x="10119671" y="4667199"/>
            <a:ext cx="1890089" cy="738664"/>
          </a:xfrm>
          <a:prstGeom prst="rect">
            <a:avLst/>
          </a:prstGeom>
          <a:noFill/>
        </p:spPr>
        <p:txBody>
          <a:bodyPr wrap="square" rtlCol="0">
            <a:spAutoFit/>
          </a:bodyPr>
          <a:lstStyle/>
          <a:p>
            <a:r>
              <a:rPr lang="es-MX" sz="1400" dirty="0"/>
              <a:t>Creación de </a:t>
            </a:r>
            <a:r>
              <a:rPr lang="es-MX" sz="1400" dirty="0" err="1"/>
              <a:t>clusters</a:t>
            </a:r>
            <a:r>
              <a:rPr lang="es-MX" sz="1400" dirty="0"/>
              <a:t> en función del nombre del producto</a:t>
            </a:r>
            <a:endParaRPr lang="es-MX" dirty="0"/>
          </a:p>
        </p:txBody>
      </p:sp>
      <p:sp>
        <p:nvSpPr>
          <p:cNvPr id="1043" name="CuadroTexto 1042">
            <a:extLst>
              <a:ext uri="{FF2B5EF4-FFF2-40B4-BE49-F238E27FC236}">
                <a16:creationId xmlns:a16="http://schemas.microsoft.com/office/drawing/2014/main" id="{7461B024-CD1A-F8CC-6F5F-8C73EF176C9B}"/>
              </a:ext>
            </a:extLst>
          </p:cNvPr>
          <p:cNvSpPr txBox="1"/>
          <p:nvPr/>
        </p:nvSpPr>
        <p:spPr>
          <a:xfrm>
            <a:off x="7278237" y="4559477"/>
            <a:ext cx="2371268" cy="954107"/>
          </a:xfrm>
          <a:prstGeom prst="rect">
            <a:avLst/>
          </a:prstGeom>
          <a:noFill/>
        </p:spPr>
        <p:txBody>
          <a:bodyPr wrap="square" rtlCol="0">
            <a:spAutoFit/>
          </a:bodyPr>
          <a:lstStyle/>
          <a:p>
            <a:r>
              <a:rPr lang="es-MX" sz="1400" dirty="0"/>
              <a:t>Creación del </a:t>
            </a:r>
            <a:r>
              <a:rPr lang="es-MX" sz="1400" dirty="0" err="1"/>
              <a:t>dataset</a:t>
            </a:r>
            <a:r>
              <a:rPr lang="es-MX" sz="1400" dirty="0"/>
              <a:t> con su nuevo id de producto, donde se remueven n productos para generar un objetivo</a:t>
            </a:r>
            <a:endParaRPr lang="es-MX" dirty="0"/>
          </a:p>
        </p:txBody>
      </p:sp>
      <p:sp>
        <p:nvSpPr>
          <p:cNvPr id="1045" name="CuadroTexto 1044">
            <a:extLst>
              <a:ext uri="{FF2B5EF4-FFF2-40B4-BE49-F238E27FC236}">
                <a16:creationId xmlns:a16="http://schemas.microsoft.com/office/drawing/2014/main" id="{C2FA84B0-C09A-FC34-E844-3F3047FF7BD5}"/>
              </a:ext>
            </a:extLst>
          </p:cNvPr>
          <p:cNvSpPr txBox="1"/>
          <p:nvPr/>
        </p:nvSpPr>
        <p:spPr>
          <a:xfrm>
            <a:off x="4658689" y="4517343"/>
            <a:ext cx="1890089" cy="738664"/>
          </a:xfrm>
          <a:prstGeom prst="rect">
            <a:avLst/>
          </a:prstGeom>
          <a:noFill/>
        </p:spPr>
        <p:txBody>
          <a:bodyPr wrap="square" rtlCol="0">
            <a:spAutoFit/>
          </a:bodyPr>
          <a:lstStyle/>
          <a:p>
            <a:r>
              <a:rPr lang="es-MX" sz="1400" dirty="0"/>
              <a:t>Vectorización de la secuencia de productos</a:t>
            </a:r>
            <a:endParaRPr lang="es-MX" dirty="0"/>
          </a:p>
        </p:txBody>
      </p:sp>
      <p:sp>
        <p:nvSpPr>
          <p:cNvPr id="1047" name="CuadroTexto 1046">
            <a:extLst>
              <a:ext uri="{FF2B5EF4-FFF2-40B4-BE49-F238E27FC236}">
                <a16:creationId xmlns:a16="http://schemas.microsoft.com/office/drawing/2014/main" id="{5CD077C7-A6B4-0961-7AFA-E3B1BC1A6A2F}"/>
              </a:ext>
            </a:extLst>
          </p:cNvPr>
          <p:cNvSpPr txBox="1"/>
          <p:nvPr/>
        </p:nvSpPr>
        <p:spPr>
          <a:xfrm>
            <a:off x="2811988" y="4713301"/>
            <a:ext cx="1205219" cy="307777"/>
          </a:xfrm>
          <a:prstGeom prst="rect">
            <a:avLst/>
          </a:prstGeom>
          <a:noFill/>
        </p:spPr>
        <p:txBody>
          <a:bodyPr wrap="square" rtlCol="0">
            <a:spAutoFit/>
          </a:bodyPr>
          <a:lstStyle/>
          <a:p>
            <a:r>
              <a:rPr lang="es-MX" sz="1400" dirty="0"/>
              <a:t>Capa LSTM</a:t>
            </a:r>
            <a:endParaRPr lang="es-MX" dirty="0"/>
          </a:p>
        </p:txBody>
      </p:sp>
      <p:sp>
        <p:nvSpPr>
          <p:cNvPr id="1049" name="CuadroTexto 1048">
            <a:extLst>
              <a:ext uri="{FF2B5EF4-FFF2-40B4-BE49-F238E27FC236}">
                <a16:creationId xmlns:a16="http://schemas.microsoft.com/office/drawing/2014/main" id="{792570AA-6EF0-BB56-8D7D-D99D92E3466C}"/>
              </a:ext>
            </a:extLst>
          </p:cNvPr>
          <p:cNvSpPr txBox="1"/>
          <p:nvPr/>
        </p:nvSpPr>
        <p:spPr>
          <a:xfrm>
            <a:off x="843617" y="4513310"/>
            <a:ext cx="1205219" cy="307777"/>
          </a:xfrm>
          <a:prstGeom prst="rect">
            <a:avLst/>
          </a:prstGeom>
          <a:noFill/>
        </p:spPr>
        <p:txBody>
          <a:bodyPr wrap="square" rtlCol="0">
            <a:spAutoFit/>
          </a:bodyPr>
          <a:lstStyle/>
          <a:p>
            <a:r>
              <a:rPr lang="es-MX" sz="1400" dirty="0"/>
              <a:t>Capa densa</a:t>
            </a:r>
            <a:endParaRPr lang="es-MX" dirty="0"/>
          </a:p>
        </p:txBody>
      </p:sp>
      <p:sp>
        <p:nvSpPr>
          <p:cNvPr id="1051" name="CuadroTexto 1050">
            <a:extLst>
              <a:ext uri="{FF2B5EF4-FFF2-40B4-BE49-F238E27FC236}">
                <a16:creationId xmlns:a16="http://schemas.microsoft.com/office/drawing/2014/main" id="{415CF9AA-2488-8BD4-297E-67E90FF2854F}"/>
              </a:ext>
            </a:extLst>
          </p:cNvPr>
          <p:cNvSpPr txBox="1"/>
          <p:nvPr/>
        </p:nvSpPr>
        <p:spPr>
          <a:xfrm>
            <a:off x="30542" y="6322118"/>
            <a:ext cx="1968371" cy="523220"/>
          </a:xfrm>
          <a:prstGeom prst="rect">
            <a:avLst/>
          </a:prstGeom>
          <a:noFill/>
        </p:spPr>
        <p:txBody>
          <a:bodyPr wrap="square" rtlCol="0">
            <a:spAutoFit/>
          </a:bodyPr>
          <a:lstStyle/>
          <a:p>
            <a:r>
              <a:rPr lang="es-MX" sz="1400" dirty="0"/>
              <a:t>Codificación binaria del target</a:t>
            </a:r>
            <a:endParaRPr lang="es-MX" dirty="0"/>
          </a:p>
        </p:txBody>
      </p:sp>
      <p:sp>
        <p:nvSpPr>
          <p:cNvPr id="1053" name="CuadroTexto 1052">
            <a:extLst>
              <a:ext uri="{FF2B5EF4-FFF2-40B4-BE49-F238E27FC236}">
                <a16:creationId xmlns:a16="http://schemas.microsoft.com/office/drawing/2014/main" id="{092B5084-C1B9-9D9D-8F1C-F3883DC1C405}"/>
              </a:ext>
            </a:extLst>
          </p:cNvPr>
          <p:cNvSpPr txBox="1"/>
          <p:nvPr/>
        </p:nvSpPr>
        <p:spPr>
          <a:xfrm>
            <a:off x="3328480" y="5674528"/>
            <a:ext cx="1968371" cy="738664"/>
          </a:xfrm>
          <a:prstGeom prst="rect">
            <a:avLst/>
          </a:prstGeom>
          <a:noFill/>
        </p:spPr>
        <p:txBody>
          <a:bodyPr wrap="square" rtlCol="0">
            <a:spAutoFit/>
          </a:bodyPr>
          <a:lstStyle/>
          <a:p>
            <a:r>
              <a:rPr lang="es-MX" sz="1400" dirty="0"/>
              <a:t>Comparativa del modelo vs objetivo y ajuste</a:t>
            </a:r>
            <a:endParaRPr lang="es-MX" dirty="0"/>
          </a:p>
        </p:txBody>
      </p:sp>
    </p:spTree>
    <p:extLst>
      <p:ext uri="{BB962C8B-B14F-4D97-AF65-F5344CB8AC3E}">
        <p14:creationId xmlns:p14="http://schemas.microsoft.com/office/powerpoint/2010/main" val="3070187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6" descr="Fotografía a una mujer sosteniendo una suculenta en una maceta&#10;&#10;">
            <a:extLst>
              <a:ext uri="{FF2B5EF4-FFF2-40B4-BE49-F238E27FC236}">
                <a16:creationId xmlns:a16="http://schemas.microsoft.com/office/drawing/2014/main" id="{25554A15-C7B9-435F-88E0-E4DC9ABD8A3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458724" y="457200"/>
            <a:ext cx="11274552" cy="5943600"/>
          </a:xfrm>
        </p:spPr>
      </p:pic>
      <p:sp>
        <p:nvSpPr>
          <p:cNvPr id="22" name="Título 21">
            <a:extLst>
              <a:ext uri="{FF2B5EF4-FFF2-40B4-BE49-F238E27FC236}">
                <a16:creationId xmlns:a16="http://schemas.microsoft.com/office/drawing/2014/main" id="{719C4229-5B22-4A67-9422-76E6BAAD74D3}"/>
              </a:ext>
            </a:extLst>
          </p:cNvPr>
          <p:cNvSpPr>
            <a:spLocks noGrp="1"/>
          </p:cNvSpPr>
          <p:nvPr>
            <p:ph type="title"/>
          </p:nvPr>
        </p:nvSpPr>
        <p:spPr>
          <a:xfrm>
            <a:off x="3051112" y="3513220"/>
            <a:ext cx="8682164" cy="1828799"/>
          </a:xfrm>
        </p:spPr>
        <p:txBody>
          <a:bodyPr rtlCol="0" anchor="ctr"/>
          <a:lstStyle/>
          <a:p>
            <a:pPr rtl="0"/>
            <a:r>
              <a:rPr lang="es-MX" dirty="0"/>
              <a:t>Resultados</a:t>
            </a:r>
          </a:p>
        </p:txBody>
      </p:sp>
    </p:spTree>
    <p:extLst>
      <p:ext uri="{BB962C8B-B14F-4D97-AF65-F5344CB8AC3E}">
        <p14:creationId xmlns:p14="http://schemas.microsoft.com/office/powerpoint/2010/main" val="23937616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18670D-E084-50A0-AE73-B897132F9EFD}"/>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9E4657C9-9E40-2FC0-CAE1-0C3A19F24CD0}"/>
              </a:ext>
            </a:extLst>
          </p:cNvPr>
          <p:cNvSpPr>
            <a:spLocks noGrp="1"/>
          </p:cNvSpPr>
          <p:nvPr>
            <p:ph type="title"/>
          </p:nvPr>
        </p:nvSpPr>
        <p:spPr>
          <a:xfrm>
            <a:off x="838200" y="365125"/>
            <a:ext cx="10515600" cy="1325563"/>
          </a:xfrm>
        </p:spPr>
        <p:txBody>
          <a:bodyPr rtlCol="0" anchor="ctr">
            <a:normAutofit/>
          </a:bodyPr>
          <a:lstStyle/>
          <a:p>
            <a:pPr rtl="0"/>
            <a:r>
              <a:rPr lang="es-MX" dirty="0" err="1"/>
              <a:t>Dataset</a:t>
            </a:r>
            <a:r>
              <a:rPr lang="es-MX" dirty="0"/>
              <a:t> resultante</a:t>
            </a:r>
          </a:p>
        </p:txBody>
      </p:sp>
      <p:sp>
        <p:nvSpPr>
          <p:cNvPr id="44" name="Marcador de número de diapositiva 43">
            <a:extLst>
              <a:ext uri="{FF2B5EF4-FFF2-40B4-BE49-F238E27FC236}">
                <a16:creationId xmlns:a16="http://schemas.microsoft.com/office/drawing/2014/main" id="{29DF8BEE-C3F1-67CD-C431-788BBABB414C}"/>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7</a:t>
            </a:fld>
            <a:endParaRPr lang="es-MX"/>
          </a:p>
        </p:txBody>
      </p:sp>
      <p:pic>
        <p:nvPicPr>
          <p:cNvPr id="4" name="Imagen 3" descr="Interfaz de usuario gráfica&#10;&#10;Descripción generada automáticamente">
            <a:extLst>
              <a:ext uri="{FF2B5EF4-FFF2-40B4-BE49-F238E27FC236}">
                <a16:creationId xmlns:a16="http://schemas.microsoft.com/office/drawing/2014/main" id="{AA181DF1-F943-B794-24EA-B9FE2472E8B4}"/>
              </a:ext>
            </a:extLst>
          </p:cNvPr>
          <p:cNvPicPr>
            <a:picLocks noChangeAspect="1"/>
          </p:cNvPicPr>
          <p:nvPr/>
        </p:nvPicPr>
        <p:blipFill>
          <a:blip r:embed="rId3"/>
          <a:stretch>
            <a:fillRect/>
          </a:stretch>
        </p:blipFill>
        <p:spPr>
          <a:xfrm>
            <a:off x="1386348" y="2148912"/>
            <a:ext cx="9419303" cy="4207438"/>
          </a:xfrm>
          <a:prstGeom prst="rect">
            <a:avLst/>
          </a:prstGeom>
        </p:spPr>
      </p:pic>
      <p:sp>
        <p:nvSpPr>
          <p:cNvPr id="3" name="CuadroTexto 2">
            <a:extLst>
              <a:ext uri="{FF2B5EF4-FFF2-40B4-BE49-F238E27FC236}">
                <a16:creationId xmlns:a16="http://schemas.microsoft.com/office/drawing/2014/main" id="{52FF65C4-2B7F-027E-CDD3-7130A6D2ADDD}"/>
              </a:ext>
            </a:extLst>
          </p:cNvPr>
          <p:cNvSpPr txBox="1"/>
          <p:nvPr/>
        </p:nvSpPr>
        <p:spPr>
          <a:xfrm>
            <a:off x="838200" y="1367522"/>
            <a:ext cx="8957187" cy="646331"/>
          </a:xfrm>
          <a:prstGeom prst="rect">
            <a:avLst/>
          </a:prstGeom>
          <a:noFill/>
        </p:spPr>
        <p:txBody>
          <a:bodyPr wrap="square" rtlCol="0">
            <a:spAutoFit/>
          </a:bodyPr>
          <a:lstStyle/>
          <a:p>
            <a:r>
              <a:rPr lang="es-MX" dirty="0"/>
              <a:t>El id virtual del producto representa su </a:t>
            </a:r>
            <a:r>
              <a:rPr lang="es-MX" dirty="0" err="1"/>
              <a:t>macroproducto</a:t>
            </a:r>
            <a:r>
              <a:rPr lang="es-MX" dirty="0"/>
              <a:t>, se retira un producto </a:t>
            </a:r>
            <a:r>
              <a:rPr lang="es-MX" dirty="0" err="1"/>
              <a:t>arbitarario</a:t>
            </a:r>
            <a:r>
              <a:rPr lang="es-MX" dirty="0"/>
              <a:t> de la lista para generar un objetivo</a:t>
            </a:r>
          </a:p>
        </p:txBody>
      </p:sp>
    </p:spTree>
    <p:extLst>
      <p:ext uri="{BB962C8B-B14F-4D97-AF65-F5344CB8AC3E}">
        <p14:creationId xmlns:p14="http://schemas.microsoft.com/office/powerpoint/2010/main" val="1476448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E54ABB-4929-4810-950B-2DAEA0A5BAB4}"/>
              </a:ext>
            </a:extLst>
          </p:cNvPr>
          <p:cNvSpPr>
            <a:spLocks noGrp="1"/>
          </p:cNvSpPr>
          <p:nvPr>
            <p:ph type="title"/>
          </p:nvPr>
        </p:nvSpPr>
        <p:spPr>
          <a:xfrm>
            <a:off x="838200" y="365125"/>
            <a:ext cx="10515600" cy="1325563"/>
          </a:xfrm>
        </p:spPr>
        <p:txBody>
          <a:bodyPr rtlCol="0" anchor="ctr">
            <a:normAutofit/>
          </a:bodyPr>
          <a:lstStyle/>
          <a:p>
            <a:pPr rtl="0"/>
            <a:r>
              <a:rPr lang="es-MX" dirty="0"/>
              <a:t>Palabras relevantes</a:t>
            </a:r>
          </a:p>
        </p:txBody>
      </p:sp>
      <p:pic>
        <p:nvPicPr>
          <p:cNvPr id="21" name="Imagen 20" descr="Texto&#10;&#10;Descripción generada automáticamente">
            <a:extLst>
              <a:ext uri="{FF2B5EF4-FFF2-40B4-BE49-F238E27FC236}">
                <a16:creationId xmlns:a16="http://schemas.microsoft.com/office/drawing/2014/main" id="{ACD4410D-25C2-9F31-E07A-37C459EE35D1}"/>
              </a:ext>
            </a:extLst>
          </p:cNvPr>
          <p:cNvPicPr>
            <a:picLocks noChangeAspect="1"/>
          </p:cNvPicPr>
          <p:nvPr/>
        </p:nvPicPr>
        <p:blipFill>
          <a:blip r:embed="rId3"/>
          <a:srcRect r="47903" b="1"/>
          <a:stretch/>
        </p:blipFill>
        <p:spPr>
          <a:xfrm>
            <a:off x="838200" y="1825625"/>
            <a:ext cx="5181600" cy="4351338"/>
          </a:xfrm>
          <a:prstGeom prst="rect">
            <a:avLst/>
          </a:prstGeom>
          <a:noFill/>
        </p:spPr>
      </p:pic>
      <p:sp>
        <p:nvSpPr>
          <p:cNvPr id="44" name="Marcador de número de diapositiva 43">
            <a:extLst>
              <a:ext uri="{FF2B5EF4-FFF2-40B4-BE49-F238E27FC236}">
                <a16:creationId xmlns:a16="http://schemas.microsoft.com/office/drawing/2014/main" id="{3E790E42-CF88-4BBB-827D-12B6E23D93C1}"/>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8</a:t>
            </a:fld>
            <a:endParaRPr lang="es-MX"/>
          </a:p>
        </p:txBody>
      </p:sp>
      <p:pic>
        <p:nvPicPr>
          <p:cNvPr id="25" name="Marcador de contenido 24" descr="Flor de cactus floreciendo">
            <a:extLst>
              <a:ext uri="{FF2B5EF4-FFF2-40B4-BE49-F238E27FC236}">
                <a16:creationId xmlns:a16="http://schemas.microsoft.com/office/drawing/2014/main" id="{AC0FEE3E-D426-FD4A-4329-D9982536380D}"/>
              </a:ext>
            </a:extLst>
          </p:cNvPr>
          <p:cNvPicPr>
            <a:picLocks noGrp="1" noChangeAspect="1"/>
          </p:cNvPicPr>
          <p:nvPr>
            <p:ph sz="half" idx="2"/>
          </p:nvPr>
        </p:nvPicPr>
        <p:blipFill>
          <a:blip r:embed="rId4"/>
          <a:stretch>
            <a:fillRect/>
          </a:stretch>
        </p:blipFill>
        <p:spPr>
          <a:xfrm>
            <a:off x="6587331" y="1825625"/>
            <a:ext cx="4351338" cy="4351338"/>
          </a:xfrm>
        </p:spPr>
      </p:pic>
    </p:spTree>
    <p:extLst>
      <p:ext uri="{BB962C8B-B14F-4D97-AF65-F5344CB8AC3E}">
        <p14:creationId xmlns:p14="http://schemas.microsoft.com/office/powerpoint/2010/main" val="3414231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9D66E-C1BA-13A2-FD7B-64377DB6A968}"/>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E7D858B-C553-D329-E401-BAA4700312D4}"/>
              </a:ext>
            </a:extLst>
          </p:cNvPr>
          <p:cNvSpPr>
            <a:spLocks noGrp="1"/>
          </p:cNvSpPr>
          <p:nvPr>
            <p:ph type="title"/>
          </p:nvPr>
        </p:nvSpPr>
        <p:spPr>
          <a:xfrm>
            <a:off x="838200" y="365125"/>
            <a:ext cx="10515600" cy="1325563"/>
          </a:xfrm>
        </p:spPr>
        <p:txBody>
          <a:bodyPr rtlCol="0" anchor="ctr">
            <a:normAutofit/>
          </a:bodyPr>
          <a:lstStyle/>
          <a:p>
            <a:pPr rtl="0"/>
            <a:r>
              <a:rPr lang="es-MX" dirty="0" err="1"/>
              <a:t>Clusters</a:t>
            </a:r>
            <a:endParaRPr lang="es-MX" dirty="0"/>
          </a:p>
        </p:txBody>
      </p:sp>
      <p:pic>
        <p:nvPicPr>
          <p:cNvPr id="15" name="Imagen 14" descr="Una flor rosa en un campo de colores&#10;&#10;Descripción generada automáticamente con confianza media">
            <a:extLst>
              <a:ext uri="{FF2B5EF4-FFF2-40B4-BE49-F238E27FC236}">
                <a16:creationId xmlns:a16="http://schemas.microsoft.com/office/drawing/2014/main" id="{D20BFEFA-32C7-77C3-557E-93EE3BD9623E}"/>
              </a:ext>
            </a:extLst>
          </p:cNvPr>
          <p:cNvPicPr>
            <a:picLocks noChangeAspect="1"/>
          </p:cNvPicPr>
          <p:nvPr/>
        </p:nvPicPr>
        <p:blipFill>
          <a:blip r:embed="rId3">
            <a:extLst>
              <a:ext uri="{837473B0-CC2E-450A-ABE3-18F120FF3D39}">
                <a1611:picAttrSrcUrl xmlns:a1611="http://schemas.microsoft.com/office/drawing/2016/11/main" r:id="rId4"/>
              </a:ext>
            </a:extLst>
          </a:blip>
          <a:srcRect l="8872" r="11938" b="-3"/>
          <a:stretch/>
        </p:blipFill>
        <p:spPr>
          <a:xfrm>
            <a:off x="838200" y="1825625"/>
            <a:ext cx="5181600" cy="4351338"/>
          </a:xfrm>
          <a:prstGeom prst="rect">
            <a:avLst/>
          </a:prstGeom>
          <a:noFill/>
        </p:spPr>
      </p:pic>
      <p:pic>
        <p:nvPicPr>
          <p:cNvPr id="2050" name="Picture 2" descr="Texto&#10;&#10;Descripción generada automáticamente">
            <a:extLst>
              <a:ext uri="{FF2B5EF4-FFF2-40B4-BE49-F238E27FC236}">
                <a16:creationId xmlns:a16="http://schemas.microsoft.com/office/drawing/2014/main" id="{4D028402-A1BF-011F-E222-DA330B6D8F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8711" r="-2" b="21376"/>
          <a:stretch/>
        </p:blipFill>
        <p:spPr bwMode="auto">
          <a:xfrm>
            <a:off x="6172200" y="1825625"/>
            <a:ext cx="5181600" cy="4351338"/>
          </a:xfrm>
          <a:prstGeom prst="rect">
            <a:avLst/>
          </a:prstGeom>
          <a:noFill/>
          <a:extLst>
            <a:ext uri="{909E8E84-426E-40DD-AFC4-6F175D3DCCD1}">
              <a14:hiddenFill xmlns:a14="http://schemas.microsoft.com/office/drawing/2010/main">
                <a:solidFill>
                  <a:srgbClr val="FFFFFF"/>
                </a:solidFill>
              </a14:hiddenFill>
            </a:ext>
          </a:extLst>
        </p:spPr>
      </p:pic>
      <p:sp>
        <p:nvSpPr>
          <p:cNvPr id="44" name="Marcador de número de diapositiva 43">
            <a:extLst>
              <a:ext uri="{FF2B5EF4-FFF2-40B4-BE49-F238E27FC236}">
                <a16:creationId xmlns:a16="http://schemas.microsoft.com/office/drawing/2014/main" id="{A55CC079-A7FE-A0E8-2D17-8E330937485C}"/>
              </a:ext>
            </a:extLst>
          </p:cNvPr>
          <p:cNvSpPr>
            <a:spLocks noGrp="1"/>
          </p:cNvSpPr>
          <p:nvPr>
            <p:ph type="sldNum" sz="quarter" idx="12"/>
          </p:nvPr>
        </p:nvSpPr>
        <p:spPr>
          <a:xfrm>
            <a:off x="8610600" y="6356350"/>
            <a:ext cx="2743200" cy="365125"/>
          </a:xfrm>
        </p:spPr>
        <p:txBody>
          <a:bodyPr rtlCol="0" anchor="ctr">
            <a:normAutofit/>
          </a:bodyPr>
          <a:lstStyle/>
          <a:p>
            <a:pPr rtl="0">
              <a:spcAft>
                <a:spcPts val="600"/>
              </a:spcAft>
            </a:pPr>
            <a:fld id="{B5CEABB6-07DC-46E8-9B57-56EC44A396E5}" type="slidenum">
              <a:rPr lang="es-MX" smtClean="0"/>
              <a:pPr rtl="0">
                <a:spcAft>
                  <a:spcPts val="600"/>
                </a:spcAft>
              </a:pPr>
              <a:t>9</a:t>
            </a:fld>
            <a:endParaRPr lang="es-MX"/>
          </a:p>
        </p:txBody>
      </p:sp>
    </p:spTree>
    <p:extLst>
      <p:ext uri="{BB962C8B-B14F-4D97-AF65-F5344CB8AC3E}">
        <p14:creationId xmlns:p14="http://schemas.microsoft.com/office/powerpoint/2010/main" val="213567957"/>
      </p:ext>
    </p:extLst>
  </p:cSld>
  <p:clrMapOvr>
    <a:masterClrMapping/>
  </p:clrMapOvr>
</p:sld>
</file>

<file path=ppt/theme/theme1.xml><?xml version="1.0" encoding="utf-8"?>
<a:theme xmlns:a="http://schemas.openxmlformats.org/drawingml/2006/main" name="Tema de Office">
  <a:themeElements>
    <a:clrScheme name="Custom 77">
      <a:dk1>
        <a:sysClr val="windowText" lastClr="000000"/>
      </a:dk1>
      <a:lt1>
        <a:sysClr val="window" lastClr="FFFFFF"/>
      </a:lt1>
      <a:dk2>
        <a:srgbClr val="44546A"/>
      </a:dk2>
      <a:lt2>
        <a:srgbClr val="E7E6E6"/>
      </a:lt2>
      <a:accent1>
        <a:srgbClr val="FFB09D"/>
      </a:accent1>
      <a:accent2>
        <a:srgbClr val="FFD7C7"/>
      </a:accent2>
      <a:accent3>
        <a:srgbClr val="FFE9E0"/>
      </a:accent3>
      <a:accent4>
        <a:srgbClr val="55736D"/>
      </a:accent4>
      <a:accent5>
        <a:srgbClr val="88A88E"/>
      </a:accent5>
      <a:accent6>
        <a:srgbClr val="E6FFFB"/>
      </a:accent6>
      <a:hlink>
        <a:srgbClr val="0563C1"/>
      </a:hlink>
      <a:folHlink>
        <a:srgbClr val="954F72"/>
      </a:folHlink>
    </a:clrScheme>
    <a:fontScheme name="Custom 116">
      <a:majorFont>
        <a:latin typeface="Bodoni MT"/>
        <a:ea typeface=""/>
        <a:cs typeface=""/>
      </a:majorFont>
      <a:minorFont>
        <a:latin typeface="Sourc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3419034_TF66722518_Win32" id="{FA75C7C7-8244-4DCA-905B-E06DE1FC8D3E}" vid="{76DC7A0E-1343-452D-B45B-F16BF876820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E6AE0A-D4B0-4A5B-9359-3C20E0AE6F6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E0C88140-B977-44ED-8877-83D5BCE76393}">
  <ds:schemaRefs>
    <ds:schemaRef ds:uri="http://schemas.microsoft.com/sharepoint/v3/contenttype/forms"/>
  </ds:schemaRefs>
</ds:datastoreItem>
</file>

<file path=customXml/itemProps3.xml><?xml version="1.0" encoding="utf-8"?>
<ds:datastoreItem xmlns:ds="http://schemas.openxmlformats.org/officeDocument/2006/customXml" ds:itemID="{34F12D6A-2BE8-4847-A724-6F141C79A2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{5474F4BD-F5DC-4C30-BAD0-D73BD5F23B36}tf66722518_win32</Template>
  <TotalTime>246</TotalTime>
  <Words>431</Words>
  <Application>Microsoft Office PowerPoint</Application>
  <PresentationFormat>Panorámica</PresentationFormat>
  <Paragraphs>92</Paragraphs>
  <Slides>13</Slides>
  <Notes>13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13</vt:i4>
      </vt:variant>
    </vt:vector>
  </HeadingPairs>
  <TitlesOfParts>
    <vt:vector size="19" baseType="lpstr">
      <vt:lpstr>Arial</vt:lpstr>
      <vt:lpstr>Bodoni MT</vt:lpstr>
      <vt:lpstr>Calibri</vt:lpstr>
      <vt:lpstr>Source Sans Pro Light</vt:lpstr>
      <vt:lpstr>Times New Roman</vt:lpstr>
      <vt:lpstr>Tema de Office</vt:lpstr>
      <vt:lpstr>Deep learning</vt:lpstr>
      <vt:lpstr>Introducción</vt:lpstr>
      <vt:lpstr>Problema y características</vt:lpstr>
      <vt:lpstr>Propuesta</vt:lpstr>
      <vt:lpstr>Proceso</vt:lpstr>
      <vt:lpstr>Resultados</vt:lpstr>
      <vt:lpstr>Dataset resultante</vt:lpstr>
      <vt:lpstr>Palabras relevantes</vt:lpstr>
      <vt:lpstr>Clusters</vt:lpstr>
      <vt:lpstr>Clusters con reducción de dimensiones</vt:lpstr>
      <vt:lpstr>Modelo</vt:lpstr>
      <vt:lpstr>Rendimiento</vt:lpstr>
      <vt:lpstr>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NELSON ALFONSO BEAS HAM</dc:creator>
  <cp:lastModifiedBy>NELSON ALFONSO BEAS HAM</cp:lastModifiedBy>
  <cp:revision>7</cp:revision>
  <dcterms:created xsi:type="dcterms:W3CDTF">2024-11-24T03:53:29Z</dcterms:created>
  <dcterms:modified xsi:type="dcterms:W3CDTF">2024-11-26T03:13:37Z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